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0.gif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png"/><Relationship Id="rId3" Type="http://schemas.openxmlformats.org/officeDocument/2006/relationships/image" Target="../media/image06.png"/><Relationship Id="rId5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jpg"/><Relationship Id="rId3" Type="http://schemas.openxmlformats.org/officeDocument/2006/relationships/image" Target="../media/image02.png"/><Relationship Id="rId5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history/historic_figures/alexander_the_great.shtml" TargetMode="External"/><Relationship Id="rId3" Type="http://schemas.openxmlformats.org/officeDocument/2006/relationships/hyperlink" Target="www.biography.com/people/alexander-the-great-9180468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985540" y="1316810"/>
            <a:ext cx="7050900" cy="1102500"/>
          </a:xfrm>
          <a:prstGeom prst="rect">
            <a:avLst/>
          </a:prstGeom>
          <a:solidFill>
            <a:srgbClr val="FF0000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Alexander The Great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568300" y="2575524"/>
            <a:ext cx="8078400" cy="880199"/>
          </a:xfrm>
          <a:prstGeom prst="rect">
            <a:avLst/>
          </a:prstGeom>
          <a:solidFill>
            <a:srgbClr val="FF0000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i="0" lang="en">
                <a:latin typeface="Happy Monkey"/>
                <a:ea typeface="Happy Monkey"/>
                <a:cs typeface="Happy Monkey"/>
                <a:sym typeface="Happy Monkey"/>
              </a:rPr>
              <a:t>By: Alexandra Newcomb, Destiney Silva,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i="0" lang="en">
                <a:latin typeface="Happy Monkey"/>
                <a:ea typeface="Happy Monkey"/>
                <a:cs typeface="Happy Monkey"/>
                <a:sym typeface="Happy Monkey"/>
              </a:rPr>
              <a:t>Angelina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           </a:t>
            </a:r>
            <a:r>
              <a:rPr i="0" lang="en">
                <a:latin typeface="Happy Monkey"/>
                <a:ea typeface="Happy Monkey"/>
                <a:cs typeface="Happy Monkey"/>
                <a:sym typeface="Happy Monkey"/>
              </a:rPr>
              <a:t>Falla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248725" y="248725"/>
            <a:ext cx="8652299" cy="4732499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marL="0" rtl="0" algn="l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  <a:latin typeface="Berkshire Swash"/>
                <a:ea typeface="Berkshire Swash"/>
                <a:cs typeface="Berkshire Swash"/>
                <a:sym typeface="Berkshire Swash"/>
              </a:rPr>
              <a:t>          </a:t>
            </a:r>
            <a:r>
              <a:rPr lang="en" sz="96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THE</a:t>
            </a:r>
          </a:p>
          <a:p>
            <a:pPr indent="0" marL="0" rtl="0" algn="l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          END</a:t>
            </a:r>
          </a:p>
          <a:p>
            <a:pPr indent="0" marL="0" rtl="0" algn="l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             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9387" y="2634775"/>
            <a:ext cx="2785225" cy="220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III of Macedon was also known as Alexander the great. He was the king of the Ancient Greek kingdom of Macedon. He was also a member of the Argead dynasty.</a:t>
            </a:r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the Great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37749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the great was best known for conquering most of the western world about in the 4th century . At the age of 20 he assembled a force in greek cities and they called him their leader. He was determined to rule the world. He went through the south.   	 </a:t>
            </a:r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457200" y="303703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What was he known for?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900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the Great’s parent’s name was Philip II of Macedon and Olympias.			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the Great had one child and his name was Alexander IV of Macedon.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latin typeface="Berkshire Swash"/>
              <a:ea typeface="Berkshire Swash"/>
              <a:cs typeface="Berkshire Swash"/>
              <a:sym typeface="Berkshire Swash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latin typeface="Berkshire Swash"/>
              <a:ea typeface="Berkshire Swash"/>
              <a:cs typeface="Berkshire Swash"/>
              <a:sym typeface="Berkshire Swash"/>
            </a:endParaRPr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Berkshire Swash"/>
                <a:ea typeface="Berkshire Swash"/>
                <a:cs typeface="Berkshire Swash"/>
                <a:sym typeface="Berkshire Swash"/>
              </a:rPr>
              <a:t> </a:t>
            </a: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Family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5602" y="2358825"/>
            <a:ext cx="1400697" cy="140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9525" y="2358828"/>
            <a:ext cx="1146574" cy="140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7912" y="2359037"/>
            <a:ext cx="920337" cy="140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the Great was born around July 19/20 and it was about 356 B.C.</a:t>
            </a:r>
          </a:p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the Great had 3 wives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The First Wife’s Name: Roxane ( The   mother of Alexander IV )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The Second Wife’s Name: Stateria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The Third Wife’s Name: Parysatis </a:t>
            </a: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Fun Facts</a:t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741475" y="188200"/>
            <a:ext cx="67185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3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Here is some pictures of him!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4725" y="1320200"/>
            <a:ext cx="2363550" cy="3254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7025" y="1396000"/>
            <a:ext cx="1780924" cy="29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1975" y="1120975"/>
            <a:ext cx="2743199" cy="27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790500" y="106575"/>
            <a:ext cx="6339599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Timeline</a:t>
            </a:r>
          </a:p>
        </p:txBody>
      </p:sp>
      <p:cxnSp>
        <p:nvCxnSpPr>
          <p:cNvPr id="83" name="Shape 83"/>
          <p:cNvCxnSpPr/>
          <p:nvPr/>
        </p:nvCxnSpPr>
        <p:spPr>
          <a:xfrm flipH="1">
            <a:off x="790499" y="2842700"/>
            <a:ext cx="9000" cy="47070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" name="Shape 84"/>
          <p:cNvCxnSpPr/>
          <p:nvPr/>
        </p:nvCxnSpPr>
        <p:spPr>
          <a:xfrm flipH="1" rot="10800000">
            <a:off x="799500" y="3073724"/>
            <a:ext cx="7488600" cy="1770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" name="Shape 85"/>
          <p:cNvCxnSpPr/>
          <p:nvPr/>
        </p:nvCxnSpPr>
        <p:spPr>
          <a:xfrm>
            <a:off x="8288100" y="2851575"/>
            <a:ext cx="0" cy="461999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" name="Shape 86"/>
          <p:cNvCxnSpPr/>
          <p:nvPr/>
        </p:nvCxnSpPr>
        <p:spPr>
          <a:xfrm>
            <a:off x="1670075" y="2842700"/>
            <a:ext cx="0" cy="52410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7" name="Shape 87"/>
          <p:cNvSpPr txBox="1"/>
          <p:nvPr/>
        </p:nvSpPr>
        <p:spPr>
          <a:xfrm>
            <a:off x="1086225" y="1638450"/>
            <a:ext cx="2167500" cy="111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500" u="sng">
                <a:solidFill>
                  <a:srgbClr val="FFFF00"/>
                </a:solidFill>
                <a:latin typeface="Happy Monkey"/>
                <a:ea typeface="Happy Monkey"/>
                <a:cs typeface="Happy Monkey"/>
                <a:sym typeface="Happy Monkey"/>
              </a:rPr>
              <a:t>July 356 B.C.</a:t>
            </a:r>
          </a:p>
          <a:p>
            <a:pPr>
              <a:spcBef>
                <a:spcPts val="0"/>
              </a:spcBef>
              <a:buNone/>
            </a:pPr>
            <a:r>
              <a:rPr lang="en" sz="1500">
                <a:solidFill>
                  <a:srgbClr val="FFFF00"/>
                </a:solidFill>
                <a:latin typeface="Happy Monkey"/>
                <a:ea typeface="Happy Monkey"/>
                <a:cs typeface="Happy Monkey"/>
                <a:sym typeface="Happy Monkey"/>
              </a:rPr>
              <a:t>Born by Philip II of Macedon and Olympias 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x="3102375" y="2842700"/>
            <a:ext cx="0" cy="728399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9" name="Shape 89"/>
          <p:cNvSpPr txBox="1"/>
          <p:nvPr/>
        </p:nvSpPr>
        <p:spPr>
          <a:xfrm>
            <a:off x="3947525" y="1623050"/>
            <a:ext cx="1394699" cy="72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rgbClr val="00FF00"/>
                </a:solidFill>
                <a:latin typeface="Happy Monkey"/>
                <a:ea typeface="Happy Monkey"/>
                <a:cs typeface="Happy Monkey"/>
                <a:sym typeface="Happy Monkey"/>
              </a:rPr>
              <a:t>336 B.C.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  <a:latin typeface="Happy Monkey"/>
                <a:ea typeface="Happy Monkey"/>
                <a:cs typeface="Happy Monkey"/>
                <a:sym typeface="Happy Monkey"/>
              </a:rPr>
              <a:t>Alexander became the ruler of Macedonia </a:t>
            </a:r>
          </a:p>
        </p:txBody>
      </p:sp>
      <p:cxnSp>
        <p:nvCxnSpPr>
          <p:cNvPr id="90" name="Shape 90"/>
          <p:cNvCxnSpPr/>
          <p:nvPr/>
        </p:nvCxnSpPr>
        <p:spPr>
          <a:xfrm flipH="1" rot="10800000">
            <a:off x="4435500" y="2873749"/>
            <a:ext cx="10500" cy="66630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1" name="Shape 91"/>
          <p:cNvSpPr txBox="1"/>
          <p:nvPr/>
        </p:nvSpPr>
        <p:spPr>
          <a:xfrm>
            <a:off x="2700750" y="3640600"/>
            <a:ext cx="1166100" cy="5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500" u="sng">
                <a:solidFill>
                  <a:srgbClr val="00FFFF"/>
                </a:solidFill>
                <a:latin typeface="Happy Monkey"/>
                <a:ea typeface="Happy Monkey"/>
                <a:cs typeface="Happy Monkey"/>
                <a:sym typeface="Happy Monkey"/>
              </a:rPr>
              <a:t>333 B.C.</a:t>
            </a:r>
          </a:p>
          <a:p>
            <a:pPr>
              <a:spcBef>
                <a:spcPts val="0"/>
              </a:spcBef>
              <a:buNone/>
            </a:pPr>
            <a:r>
              <a:rPr lang="en" sz="1500">
                <a:solidFill>
                  <a:srgbClr val="00FFFF"/>
                </a:solidFill>
                <a:latin typeface="Happy Monkey"/>
                <a:ea typeface="Happy Monkey"/>
                <a:cs typeface="Happy Monkey"/>
                <a:sym typeface="Happy Monkey"/>
              </a:rPr>
              <a:t>Won the Battle of Issus against Darius</a:t>
            </a:r>
          </a:p>
        </p:txBody>
      </p:sp>
      <p:cxnSp>
        <p:nvCxnSpPr>
          <p:cNvPr id="92" name="Shape 92"/>
          <p:cNvCxnSpPr/>
          <p:nvPr/>
        </p:nvCxnSpPr>
        <p:spPr>
          <a:xfrm>
            <a:off x="6184700" y="2748750"/>
            <a:ext cx="20699" cy="70350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3" name="Shape 93"/>
          <p:cNvSpPr txBox="1"/>
          <p:nvPr/>
        </p:nvSpPr>
        <p:spPr>
          <a:xfrm>
            <a:off x="5735400" y="3540050"/>
            <a:ext cx="1394699" cy="128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500" u="sng">
                <a:solidFill>
                  <a:srgbClr val="0000FF"/>
                </a:solidFill>
                <a:latin typeface="Happy Monkey"/>
                <a:ea typeface="Happy Monkey"/>
                <a:cs typeface="Happy Monkey"/>
                <a:sym typeface="Happy Monkey"/>
              </a:rPr>
              <a:t>328 B.C.</a:t>
            </a:r>
          </a:p>
          <a:p>
            <a:pPr>
              <a:spcBef>
                <a:spcPts val="0"/>
              </a:spcBef>
              <a:buNone/>
            </a:pPr>
            <a:r>
              <a:rPr lang="en" sz="1500">
                <a:solidFill>
                  <a:srgbClr val="0000FF"/>
                </a:solidFill>
                <a:latin typeface="Happy Monkey"/>
                <a:ea typeface="Happy Monkey"/>
                <a:cs typeface="Happy Monkey"/>
                <a:sym typeface="Happy Monkey"/>
              </a:rPr>
              <a:t>He kills Cleitus for the insult at Samarkand</a:t>
            </a:r>
          </a:p>
        </p:txBody>
      </p:sp>
      <p:cxnSp>
        <p:nvCxnSpPr>
          <p:cNvPr id="94" name="Shape 94"/>
          <p:cNvCxnSpPr/>
          <p:nvPr/>
        </p:nvCxnSpPr>
        <p:spPr>
          <a:xfrm>
            <a:off x="7444550" y="2800825"/>
            <a:ext cx="10500" cy="562199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5" name="Shape 95"/>
          <p:cNvSpPr txBox="1"/>
          <p:nvPr/>
        </p:nvSpPr>
        <p:spPr>
          <a:xfrm>
            <a:off x="6663650" y="2176100"/>
            <a:ext cx="1394699" cy="5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500" u="sng">
                <a:solidFill>
                  <a:srgbClr val="9900FF"/>
                </a:solidFill>
                <a:latin typeface="Happy Monkey"/>
                <a:ea typeface="Happy Monkey"/>
                <a:cs typeface="Happy Monkey"/>
                <a:sym typeface="Happy Monkey"/>
              </a:rPr>
              <a:t>323 B.C.</a:t>
            </a:r>
          </a:p>
          <a:p>
            <a:pPr>
              <a:spcBef>
                <a:spcPts val="0"/>
              </a:spcBef>
              <a:buNone/>
            </a:pPr>
            <a:r>
              <a:rPr lang="en" sz="1500">
                <a:solidFill>
                  <a:srgbClr val="9900FF"/>
                </a:solidFill>
                <a:latin typeface="Happy Monkey"/>
                <a:ea typeface="Happy Monkey"/>
                <a:cs typeface="Happy Monkey"/>
                <a:sym typeface="Happy Monkey"/>
              </a:rPr>
              <a:t>Died in June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900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3"/>
              </a:rPr>
              <a:t>www.biography.com/people/alexander-the-great-9180468</a:t>
            </a:r>
            <a:r>
              <a:rPr lang="en" sz="2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600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4"/>
              </a:rPr>
              <a:t>http://www.bbc.co.uk/history/historic_figures/alexander_the_great.shtml</a:t>
            </a:r>
            <a:r>
              <a:rPr lang="en" sz="16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6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Bibliography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719550" y="1030475"/>
            <a:ext cx="7897499" cy="28070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Any </a:t>
            </a:r>
          </a:p>
          <a:p>
            <a:pPr algn="ctr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Questions</a:t>
            </a:r>
          </a:p>
        </p:txBody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