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2.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3" name="Shape 1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p:nvPr/>
        </p:nvSpPr>
        <p:spPr>
          <a:xfrm flipH="1" rot="10800000">
            <a:off x="0" y="1541738"/>
            <a:ext cx="9143999" cy="915711"/>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17" name="Shape 17"/>
          <p:cNvSpPr/>
          <p:nvPr/>
        </p:nvSpPr>
        <p:spPr>
          <a:xfrm>
            <a:off x="0" y="0"/>
            <a:ext cx="9144000" cy="16001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18" name="Shape 18"/>
          <p:cNvSpPr txBox="1"/>
          <p:nvPr>
            <p:ph idx="1" type="subTitle"/>
          </p:nvPr>
        </p:nvSpPr>
        <p:spPr>
          <a:xfrm rot="-186991">
            <a:off x="1102116" y="2348618"/>
            <a:ext cx="7576304" cy="393946"/>
          </a:xfrm>
          <a:prstGeom prst="rect">
            <a:avLst/>
          </a:prstGeom>
        </p:spPr>
        <p:txBody>
          <a:bodyPr anchorCtr="0" anchor="ctr" bIns="91425" lIns="91425" rIns="91425" tIns="91425"/>
          <a:lstStyle>
            <a:lvl1pPr>
              <a:spcBef>
                <a:spcPts val="0"/>
              </a:spcBef>
              <a:buSzPct val="100000"/>
              <a:buNone/>
              <a:defRPr sz="2000"/>
            </a:lvl1pPr>
            <a:lvl2pPr>
              <a:spcBef>
                <a:spcPts val="0"/>
              </a:spcBef>
              <a:buSzPct val="100000"/>
              <a:buNone/>
              <a:defRPr sz="2000"/>
            </a:lvl2pPr>
            <a:lvl3pPr>
              <a:spcBef>
                <a:spcPts val="0"/>
              </a:spcBef>
              <a:buSzPct val="100000"/>
              <a:buNone/>
              <a:defRPr sz="2000"/>
            </a:lvl3pPr>
            <a:lvl4pPr>
              <a:spcBef>
                <a:spcPts val="0"/>
              </a:spcBef>
              <a:buSzPct val="100000"/>
              <a:buNone/>
              <a:defRPr sz="2000"/>
            </a:lvl4pPr>
            <a:lvl5pPr>
              <a:spcBef>
                <a:spcPts val="0"/>
              </a:spcBef>
              <a:buSzPct val="100000"/>
              <a:buNone/>
              <a:defRPr sz="2000"/>
            </a:lvl5pPr>
            <a:lvl6pPr>
              <a:spcBef>
                <a:spcPts val="0"/>
              </a:spcBef>
              <a:buSzPct val="100000"/>
              <a:buNone/>
              <a:defRPr sz="2000"/>
            </a:lvl6pPr>
            <a:lvl7pPr>
              <a:spcBef>
                <a:spcPts val="0"/>
              </a:spcBef>
              <a:buSzPct val="100000"/>
              <a:buNone/>
              <a:defRPr sz="2000"/>
            </a:lvl7pPr>
            <a:lvl8pPr>
              <a:spcBef>
                <a:spcPts val="0"/>
              </a:spcBef>
              <a:buSzPct val="100000"/>
              <a:buNone/>
              <a:defRPr sz="2000"/>
            </a:lvl8pPr>
            <a:lvl9pPr>
              <a:spcBef>
                <a:spcPts val="0"/>
              </a:spcBef>
              <a:buSzPct val="100000"/>
              <a:buNone/>
              <a:defRPr sz="2000"/>
            </a:lvl9pPr>
          </a:lstStyle>
          <a:p/>
        </p:txBody>
      </p:sp>
      <p:sp>
        <p:nvSpPr>
          <p:cNvPr id="19" name="Shape 19"/>
          <p:cNvSpPr/>
          <p:nvPr/>
        </p:nvSpPr>
        <p:spPr>
          <a:xfrm rot="-180223">
            <a:off x="472457" y="1841105"/>
            <a:ext cx="498084" cy="337146"/>
          </a:xfrm>
          <a:prstGeom prst="star4">
            <a:avLst>
              <a:gd fmla="val 20046" name="adj"/>
            </a:avLst>
          </a:prstGeom>
          <a:solidFill>
            <a:schemeClr val="accent1"/>
          </a:solidFill>
          <a:ln>
            <a:noFill/>
          </a:ln>
        </p:spPr>
        <p:txBody>
          <a:bodyPr anchorCtr="0" anchor="ctr" bIns="45700" lIns="91425" rIns="91425" tIns="45700">
            <a:noAutofit/>
          </a:bodyPr>
          <a:lstStyle/>
          <a:p>
            <a:pPr>
              <a:spcBef>
                <a:spcPts val="0"/>
              </a:spcBef>
              <a:buNone/>
            </a:pPr>
            <a:r>
              <a:t/>
            </a:r>
            <a:endParaRPr/>
          </a:p>
        </p:txBody>
      </p:sp>
      <p:sp>
        <p:nvSpPr>
          <p:cNvPr id="20" name="Shape 20"/>
          <p:cNvSpPr txBox="1"/>
          <p:nvPr>
            <p:ph type="ctrTitle"/>
          </p:nvPr>
        </p:nvSpPr>
        <p:spPr>
          <a:xfrm rot="-183804">
            <a:off x="1035602" y="1005108"/>
            <a:ext cx="7763693" cy="1067996"/>
          </a:xfrm>
          <a:prstGeom prst="rect">
            <a:avLst/>
          </a:prstGeom>
        </p:spPr>
        <p:txBody>
          <a:bodyPr anchorCtr="0" anchor="b" bIns="91425" lIns="91425" rIns="91425" tIns="91425"/>
          <a:lstStyle>
            <a:lvl1pPr>
              <a:spcBef>
                <a:spcPts val="0"/>
              </a:spcBef>
              <a:buSzPct val="100000"/>
              <a:defRPr b="1" sz="4800"/>
            </a:lvl1pPr>
            <a:lvl2pPr>
              <a:spcBef>
                <a:spcPts val="0"/>
              </a:spcBef>
              <a:buSzPct val="100000"/>
              <a:defRPr b="1" sz="4800"/>
            </a:lvl2pPr>
            <a:lvl3pPr>
              <a:spcBef>
                <a:spcPts val="0"/>
              </a:spcBef>
              <a:buSzPct val="100000"/>
              <a:defRPr b="1" sz="4800"/>
            </a:lvl3pPr>
            <a:lvl4pPr>
              <a:spcBef>
                <a:spcPts val="0"/>
              </a:spcBef>
              <a:buSzPct val="100000"/>
              <a:defRPr b="1" sz="4800"/>
            </a:lvl4pPr>
            <a:lvl5pPr>
              <a:spcBef>
                <a:spcPts val="0"/>
              </a:spcBef>
              <a:buSzPct val="100000"/>
              <a:defRPr b="1" sz="4800"/>
            </a:lvl5pPr>
            <a:lvl6pPr>
              <a:spcBef>
                <a:spcPts val="0"/>
              </a:spcBef>
              <a:buSzPct val="100000"/>
              <a:defRPr b="1" sz="4800"/>
            </a:lvl6pPr>
            <a:lvl7pPr>
              <a:spcBef>
                <a:spcPts val="0"/>
              </a:spcBef>
              <a:buSzPct val="100000"/>
              <a:defRPr b="1" sz="4800"/>
            </a:lvl7pPr>
            <a:lvl8pPr>
              <a:spcBef>
                <a:spcPts val="0"/>
              </a:spcBef>
              <a:buSzPct val="100000"/>
              <a:defRPr b="1" sz="4800"/>
            </a:lvl8pPr>
            <a:lvl9pPr>
              <a:spcBef>
                <a:spcPts val="0"/>
              </a:spcBef>
              <a:buSzPct val="100000"/>
              <a:defRPr b="1" sz="4800"/>
            </a:lvl9pPr>
          </a:lstStyle>
          <a:p/>
        </p:txBody>
      </p:sp>
      <p:sp>
        <p:nvSpPr>
          <p:cNvPr id="21" name="Shape 21"/>
          <p:cNvSpPr/>
          <p:nvPr/>
        </p:nvSpPr>
        <p:spPr>
          <a:xfrm flipH="1">
            <a:off x="0" y="2633472"/>
            <a:ext cx="9143999" cy="2511742"/>
          </a:xfrm>
          <a:custGeom>
            <a:pathLst>
              <a:path extrusionOk="0" h="3429000" w="9144000">
                <a:moveTo>
                  <a:pt x="0" y="0"/>
                </a:moveTo>
                <a:lnTo>
                  <a:pt x="0" y="762000"/>
                </a:lnTo>
                <a:lnTo>
                  <a:pt x="0" y="3429000"/>
                </a:lnTo>
                <a:lnTo>
                  <a:pt x="9144000" y="3429000"/>
                </a:lnTo>
                <a:lnTo>
                  <a:pt x="9144000" y="76200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2" name="Shape 22"/>
          <p:cNvSpPr/>
          <p:nvPr/>
        </p:nvSpPr>
        <p:spPr>
          <a:xfrm rot="-213060">
            <a:off x="920480" y="2871570"/>
            <a:ext cx="6010940" cy="2166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4" name="Shape 24"/>
        <p:cNvGrpSpPr/>
        <p:nvPr/>
      </p:nvGrpSpPr>
      <p:grpSpPr>
        <a:xfrm>
          <a:off x="0" y="0"/>
          <a:ext cx="0" cy="0"/>
          <a:chOff x="0" y="0"/>
          <a:chExt cx="0" cy="0"/>
        </a:xfrm>
      </p:grpSpPr>
      <p:sp>
        <p:nvSpPr>
          <p:cNvPr id="25" name="Shape 25"/>
          <p:cNvSpPr/>
          <p:nvPr/>
        </p:nvSpPr>
        <p:spPr>
          <a:xfrm flipH="1">
            <a:off x="0" y="4686300"/>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26" name="Shape 26"/>
          <p:cNvSpPr/>
          <p:nvPr/>
        </p:nvSpPr>
        <p:spPr>
          <a:xfrm rot="-85925">
            <a:off x="919151" y="4632406"/>
            <a:ext cx="7394209" cy="220614"/>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27" name="Shape 27"/>
          <p:cNvSpPr/>
          <p:nvPr/>
        </p:nvSpPr>
        <p:spPr>
          <a:xfrm flipH="1" rot="10800000">
            <a:off x="0" y="-703"/>
            <a:ext cx="9143999" cy="1086553"/>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28" name="Shape 28"/>
          <p:cNvSpPr/>
          <p:nvPr/>
        </p:nvSpPr>
        <p:spPr>
          <a:xfrm flipH="1" rot="10800000">
            <a:off x="0" y="0"/>
            <a:ext cx="9143999" cy="1025050"/>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29" name="Shape 29"/>
          <p:cNvSpPr/>
          <p:nvPr/>
        </p:nvSpPr>
        <p:spPr>
          <a:xfrm flipH="1">
            <a:off x="0" y="4745735"/>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30" name="Shape 30"/>
          <p:cNvSpPr txBox="1"/>
          <p:nvPr>
            <p:ph type="title"/>
          </p:nvPr>
        </p:nvSpPr>
        <p:spPr>
          <a:xfrm rot="-228134">
            <a:off x="1184357" y="-16296"/>
            <a:ext cx="8215583" cy="85972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1" name="Shape 31"/>
          <p:cNvSpPr/>
          <p:nvPr/>
        </p:nvSpPr>
        <p:spPr>
          <a:xfrm rot="-180223">
            <a:off x="701058" y="526655"/>
            <a:ext cx="498084" cy="337146"/>
          </a:xfrm>
          <a:prstGeom prst="star4">
            <a:avLst>
              <a:gd fmla="val 20046" name="adj"/>
            </a:avLst>
          </a:prstGeom>
          <a:solidFill>
            <a:schemeClr val="accent1"/>
          </a:solidFill>
          <a:ln>
            <a:noFill/>
          </a:ln>
        </p:spPr>
        <p:txBody>
          <a:bodyPr anchorCtr="0" anchor="ctr" bIns="45700" lIns="91425" rIns="91425" tIns="45700">
            <a:noAutofit/>
          </a:bodyPr>
          <a:lstStyle/>
          <a:p>
            <a:pPr>
              <a:spcBef>
                <a:spcPts val="0"/>
              </a:spcBef>
              <a:buNone/>
            </a:pPr>
            <a:r>
              <a:t/>
            </a:r>
            <a:endParaRPr/>
          </a:p>
        </p:txBody>
      </p:sp>
      <p:sp>
        <p:nvSpPr>
          <p:cNvPr id="32" name="Shape 32"/>
          <p:cNvSpPr/>
          <p:nvPr/>
        </p:nvSpPr>
        <p:spPr>
          <a:xfrm rot="-85925">
            <a:off x="916433" y="4721779"/>
            <a:ext cx="7394209" cy="237220"/>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33" name="Shape 33"/>
          <p:cNvSpPr txBox="1"/>
          <p:nvPr>
            <p:ph idx="1" type="body"/>
          </p:nvPr>
        </p:nvSpPr>
        <p:spPr>
          <a:xfrm>
            <a:off x="457200" y="1200150"/>
            <a:ext cx="8229600" cy="3394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4" name="Shape 34"/>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5" name="Shape 35"/>
        <p:cNvGrpSpPr/>
        <p:nvPr/>
      </p:nvGrpSpPr>
      <p:grpSpPr>
        <a:xfrm>
          <a:off x="0" y="0"/>
          <a:ext cx="0" cy="0"/>
          <a:chOff x="0" y="0"/>
          <a:chExt cx="0" cy="0"/>
        </a:xfrm>
      </p:grpSpPr>
      <p:sp>
        <p:nvSpPr>
          <p:cNvPr id="36" name="Shape 36"/>
          <p:cNvSpPr/>
          <p:nvPr/>
        </p:nvSpPr>
        <p:spPr>
          <a:xfrm flipH="1">
            <a:off x="0" y="4686300"/>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37" name="Shape 37"/>
          <p:cNvSpPr/>
          <p:nvPr/>
        </p:nvSpPr>
        <p:spPr>
          <a:xfrm rot="-85925">
            <a:off x="919151" y="4632406"/>
            <a:ext cx="7394209" cy="220614"/>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38" name="Shape 38"/>
          <p:cNvSpPr/>
          <p:nvPr/>
        </p:nvSpPr>
        <p:spPr>
          <a:xfrm flipH="1" rot="10800000">
            <a:off x="0" y="-703"/>
            <a:ext cx="9143999" cy="1086553"/>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39" name="Shape 39"/>
          <p:cNvSpPr/>
          <p:nvPr/>
        </p:nvSpPr>
        <p:spPr>
          <a:xfrm flipH="1" rot="10800000">
            <a:off x="0" y="0"/>
            <a:ext cx="9143999" cy="1025050"/>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40" name="Shape 40"/>
          <p:cNvSpPr/>
          <p:nvPr/>
        </p:nvSpPr>
        <p:spPr>
          <a:xfrm rot="-180223">
            <a:off x="701058" y="526655"/>
            <a:ext cx="498084" cy="337146"/>
          </a:xfrm>
          <a:prstGeom prst="star4">
            <a:avLst>
              <a:gd fmla="val 20046" name="adj"/>
            </a:avLst>
          </a:prstGeom>
          <a:solidFill>
            <a:schemeClr val="accent1"/>
          </a:solidFill>
          <a:ln>
            <a:noFill/>
          </a:ln>
        </p:spPr>
        <p:txBody>
          <a:bodyPr anchorCtr="0" anchor="ctr" bIns="45700" lIns="91425" rIns="91425" tIns="45700">
            <a:noAutofit/>
          </a:bodyPr>
          <a:lstStyle/>
          <a:p>
            <a:pPr>
              <a:spcBef>
                <a:spcPts val="0"/>
              </a:spcBef>
              <a:buNone/>
            </a:pPr>
            <a:r>
              <a:t/>
            </a:r>
            <a:endParaRPr/>
          </a:p>
        </p:txBody>
      </p:sp>
      <p:sp>
        <p:nvSpPr>
          <p:cNvPr id="41" name="Shape 41"/>
          <p:cNvSpPr txBox="1"/>
          <p:nvPr>
            <p:ph type="title"/>
          </p:nvPr>
        </p:nvSpPr>
        <p:spPr>
          <a:xfrm rot="-228134">
            <a:off x="1184357" y="-16296"/>
            <a:ext cx="8215583" cy="85972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2" name="Shape 42"/>
          <p:cNvSpPr/>
          <p:nvPr/>
        </p:nvSpPr>
        <p:spPr>
          <a:xfrm rot="-85925">
            <a:off x="916433" y="4721779"/>
            <a:ext cx="7394209" cy="237220"/>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43" name="Shape 43"/>
          <p:cNvSpPr txBox="1"/>
          <p:nvPr>
            <p:ph idx="1" type="body"/>
          </p:nvPr>
        </p:nvSpPr>
        <p:spPr>
          <a:xfrm>
            <a:off x="457200" y="1200150"/>
            <a:ext cx="4038599" cy="3394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4" name="Shape 44"/>
          <p:cNvSpPr txBox="1"/>
          <p:nvPr>
            <p:ph idx="2" type="body"/>
          </p:nvPr>
        </p:nvSpPr>
        <p:spPr>
          <a:xfrm>
            <a:off x="4648200" y="1200150"/>
            <a:ext cx="4038599" cy="33945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5" name="Shape 45"/>
          <p:cNvSpPr/>
          <p:nvPr/>
        </p:nvSpPr>
        <p:spPr>
          <a:xfrm flipH="1">
            <a:off x="0" y="4745735"/>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46" name="Shape 4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7" name="Shape 47"/>
        <p:cNvGrpSpPr/>
        <p:nvPr/>
      </p:nvGrpSpPr>
      <p:grpSpPr>
        <a:xfrm>
          <a:off x="0" y="0"/>
          <a:ext cx="0" cy="0"/>
          <a:chOff x="0" y="0"/>
          <a:chExt cx="0" cy="0"/>
        </a:xfrm>
      </p:grpSpPr>
      <p:sp>
        <p:nvSpPr>
          <p:cNvPr id="48" name="Shape 48"/>
          <p:cNvSpPr/>
          <p:nvPr/>
        </p:nvSpPr>
        <p:spPr>
          <a:xfrm flipH="1">
            <a:off x="0" y="4686300"/>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49" name="Shape 49"/>
          <p:cNvSpPr/>
          <p:nvPr/>
        </p:nvSpPr>
        <p:spPr>
          <a:xfrm rot="-85925">
            <a:off x="919151" y="4632406"/>
            <a:ext cx="7394209" cy="220614"/>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50" name="Shape 50"/>
          <p:cNvSpPr/>
          <p:nvPr/>
        </p:nvSpPr>
        <p:spPr>
          <a:xfrm flipH="1" rot="10800000">
            <a:off x="0" y="-703"/>
            <a:ext cx="9143999" cy="1086553"/>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51" name="Shape 51"/>
          <p:cNvSpPr/>
          <p:nvPr/>
        </p:nvSpPr>
        <p:spPr>
          <a:xfrm flipH="1" rot="10800000">
            <a:off x="0" y="0"/>
            <a:ext cx="9143999" cy="1025050"/>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52" name="Shape 52"/>
          <p:cNvSpPr/>
          <p:nvPr/>
        </p:nvSpPr>
        <p:spPr>
          <a:xfrm rot="-180223">
            <a:off x="701058" y="526655"/>
            <a:ext cx="498084" cy="337146"/>
          </a:xfrm>
          <a:prstGeom prst="star4">
            <a:avLst>
              <a:gd fmla="val 20046" name="adj"/>
            </a:avLst>
          </a:prstGeom>
          <a:solidFill>
            <a:schemeClr val="accent1"/>
          </a:solidFill>
          <a:ln>
            <a:noFill/>
          </a:ln>
        </p:spPr>
        <p:txBody>
          <a:bodyPr anchorCtr="0" anchor="ctr" bIns="45700" lIns="91425" rIns="91425" tIns="45700">
            <a:noAutofit/>
          </a:bodyPr>
          <a:lstStyle/>
          <a:p>
            <a:pPr>
              <a:spcBef>
                <a:spcPts val="0"/>
              </a:spcBef>
              <a:buNone/>
            </a:pPr>
            <a:r>
              <a:t/>
            </a:r>
            <a:endParaRPr/>
          </a:p>
        </p:txBody>
      </p:sp>
      <p:sp>
        <p:nvSpPr>
          <p:cNvPr id="53" name="Shape 53"/>
          <p:cNvSpPr txBox="1"/>
          <p:nvPr>
            <p:ph type="title"/>
          </p:nvPr>
        </p:nvSpPr>
        <p:spPr>
          <a:xfrm rot="-228134">
            <a:off x="1184357" y="-16296"/>
            <a:ext cx="8215583" cy="85972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4" name="Shape 54"/>
          <p:cNvSpPr/>
          <p:nvPr/>
        </p:nvSpPr>
        <p:spPr>
          <a:xfrm rot="-85925">
            <a:off x="916433" y="4721779"/>
            <a:ext cx="7394209" cy="237220"/>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55" name="Shape 55"/>
          <p:cNvSpPr/>
          <p:nvPr/>
        </p:nvSpPr>
        <p:spPr>
          <a:xfrm flipH="1">
            <a:off x="0" y="4745735"/>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56" name="Shape 5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7" name="Shape 57"/>
        <p:cNvGrpSpPr/>
        <p:nvPr/>
      </p:nvGrpSpPr>
      <p:grpSpPr>
        <a:xfrm>
          <a:off x="0" y="0"/>
          <a:ext cx="0" cy="0"/>
          <a:chOff x="0" y="0"/>
          <a:chExt cx="0" cy="0"/>
        </a:xfrm>
      </p:grpSpPr>
      <p:sp>
        <p:nvSpPr>
          <p:cNvPr id="58" name="Shape 58"/>
          <p:cNvSpPr/>
          <p:nvPr/>
        </p:nvSpPr>
        <p:spPr>
          <a:xfrm flipH="1">
            <a:off x="0" y="4686300"/>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59" name="Shape 59"/>
          <p:cNvSpPr/>
          <p:nvPr/>
        </p:nvSpPr>
        <p:spPr>
          <a:xfrm rot="-85925">
            <a:off x="919151" y="4632406"/>
            <a:ext cx="7394209" cy="220614"/>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60" name="Shape 60"/>
          <p:cNvSpPr/>
          <p:nvPr/>
        </p:nvSpPr>
        <p:spPr>
          <a:xfrm flipH="1" rot="10800000">
            <a:off x="0" y="-703"/>
            <a:ext cx="9143999" cy="1086553"/>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61" name="Shape 61"/>
          <p:cNvSpPr txBox="1"/>
          <p:nvPr>
            <p:ph idx="1" type="body"/>
          </p:nvPr>
        </p:nvSpPr>
        <p:spPr>
          <a:xfrm rot="-90017">
            <a:off x="999515" y="4338182"/>
            <a:ext cx="5568708" cy="355283"/>
          </a:xfrm>
          <a:prstGeom prst="rect">
            <a:avLst/>
          </a:prstGeom>
        </p:spPr>
        <p:txBody>
          <a:bodyPr anchorCtr="0" anchor="b" bIns="91425" lIns="91425" rIns="91425" tIns="91425"/>
          <a:lstStyle>
            <a:lvl1pPr>
              <a:spcBef>
                <a:spcPts val="0"/>
              </a:spcBef>
              <a:buSzPct val="100000"/>
              <a:buNone/>
              <a:defRPr sz="1800"/>
            </a:lvl1pPr>
          </a:lstStyle>
          <a:p/>
        </p:txBody>
      </p:sp>
      <p:sp>
        <p:nvSpPr>
          <p:cNvPr id="62" name="Shape 62"/>
          <p:cNvSpPr/>
          <p:nvPr/>
        </p:nvSpPr>
        <p:spPr>
          <a:xfrm flipH="1" rot="10800000">
            <a:off x="0" y="0"/>
            <a:ext cx="9143999" cy="1025050"/>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63" name="Shape 63"/>
          <p:cNvSpPr/>
          <p:nvPr/>
        </p:nvSpPr>
        <p:spPr>
          <a:xfrm rot="-85925">
            <a:off x="916433" y="4721779"/>
            <a:ext cx="7394209" cy="237220"/>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64" name="Shape 64"/>
          <p:cNvSpPr/>
          <p:nvPr/>
        </p:nvSpPr>
        <p:spPr>
          <a:xfrm flipH="1">
            <a:off x="0" y="4745735"/>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65" name="Shape 6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x="0" y="0"/>
          <a:ext cx="0" cy="0"/>
          <a:chOff x="0" y="0"/>
          <a:chExt cx="0" cy="0"/>
        </a:xfrm>
      </p:grpSpPr>
      <p:sp>
        <p:nvSpPr>
          <p:cNvPr id="67" name="Shape 67"/>
          <p:cNvSpPr/>
          <p:nvPr/>
        </p:nvSpPr>
        <p:spPr>
          <a:xfrm flipH="1">
            <a:off x="0" y="4686300"/>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68" name="Shape 68"/>
          <p:cNvSpPr/>
          <p:nvPr/>
        </p:nvSpPr>
        <p:spPr>
          <a:xfrm rot="-85925">
            <a:off x="919151" y="4632406"/>
            <a:ext cx="7394209" cy="220614"/>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69" name="Shape 69"/>
          <p:cNvSpPr/>
          <p:nvPr/>
        </p:nvSpPr>
        <p:spPr>
          <a:xfrm flipH="1" rot="10800000">
            <a:off x="0" y="-703"/>
            <a:ext cx="9143999" cy="1086553"/>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anchorCtr="0" anchor="ctr" bIns="45700" lIns="91425" rIns="91425" tIns="45700">
            <a:noAutofit/>
          </a:bodyPr>
          <a:lstStyle/>
          <a:p>
            <a:pPr>
              <a:spcBef>
                <a:spcPts val="0"/>
              </a:spcBef>
              <a:buNone/>
            </a:pPr>
            <a:r>
              <a:t/>
            </a:r>
            <a:endParaRPr/>
          </a:p>
        </p:txBody>
      </p:sp>
      <p:sp>
        <p:nvSpPr>
          <p:cNvPr id="70" name="Shape 70"/>
          <p:cNvSpPr/>
          <p:nvPr/>
        </p:nvSpPr>
        <p:spPr>
          <a:xfrm flipH="1" rot="10800000">
            <a:off x="0" y="0"/>
            <a:ext cx="9143999" cy="1025050"/>
          </a:xfrm>
          <a:custGeom>
            <a:pathLst>
              <a:path extrusionOk="0" h="1366734" w="914400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71" name="Shape 71"/>
          <p:cNvSpPr/>
          <p:nvPr/>
        </p:nvSpPr>
        <p:spPr>
          <a:xfrm rot="-85925">
            <a:off x="916433" y="4721779"/>
            <a:ext cx="7394209" cy="237220"/>
          </a:xfrm>
          <a:custGeom>
            <a:pathLst>
              <a:path extrusionOk="0" h="315950" w="739190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72" name="Shape 72"/>
          <p:cNvSpPr/>
          <p:nvPr/>
        </p:nvSpPr>
        <p:spPr>
          <a:xfrm flipH="1">
            <a:off x="0" y="4745735"/>
            <a:ext cx="9143999" cy="401193"/>
          </a:xfrm>
          <a:custGeom>
            <a:pathLst>
              <a:path extrusionOk="0" h="990600" w="9144000">
                <a:moveTo>
                  <a:pt x="0" y="0"/>
                </a:moveTo>
                <a:lnTo>
                  <a:pt x="0" y="381000"/>
                </a:lnTo>
                <a:lnTo>
                  <a:pt x="0" y="990600"/>
                </a:lnTo>
                <a:lnTo>
                  <a:pt x="9144000" y="990600"/>
                </a:lnTo>
                <a:lnTo>
                  <a:pt x="9144000" y="381000"/>
                </a:lnTo>
                <a:close/>
              </a:path>
            </a:pathLst>
          </a:custGeom>
          <a:solidFill>
            <a:schemeClr val="dk2"/>
          </a:solidFill>
          <a:ln>
            <a:noFill/>
          </a:ln>
        </p:spPr>
        <p:txBody>
          <a:bodyPr anchorCtr="0" anchor="ctr" bIns="45700" lIns="91425" rIns="91425" tIns="45700">
            <a:noAutofit/>
          </a:bodyPr>
          <a:lstStyle/>
          <a:p>
            <a:pPr>
              <a:spcBef>
                <a:spcPts val="0"/>
              </a:spcBef>
              <a:buNone/>
            </a:pPr>
            <a:r>
              <a:t/>
            </a:r>
            <a:endParaRPr/>
          </a:p>
        </p:txBody>
      </p:sp>
      <p:sp>
        <p:nvSpPr>
          <p:cNvPr id="73" name="Shape 7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960F0F"/>
            </a:gs>
            <a:gs pos="100000">
              <a:srgbClr val="C82009"/>
            </a:gs>
          </a:gsLst>
          <a:lin ang="5400000" scaled="0"/>
        </a:gradFill>
      </p:bgPr>
    </p:bg>
    <p:spTree>
      <p:nvGrpSpPr>
        <p:cNvPr id="4" name="Shape 4"/>
        <p:cNvGrpSpPr/>
        <p:nvPr/>
      </p:nvGrpSpPr>
      <p:grpSpPr>
        <a:xfrm>
          <a:off x="0" y="0"/>
          <a:ext cx="0" cy="0"/>
          <a:chOff x="0" y="0"/>
          <a:chExt cx="0" cy="0"/>
        </a:xfrm>
      </p:grpSpPr>
      <p:cxnSp>
        <p:nvCxnSpPr>
          <p:cNvPr id="5" name="Shape 5"/>
          <p:cNvCxnSpPr/>
          <p:nvPr/>
        </p:nvCxnSpPr>
        <p:spPr>
          <a:xfrm>
            <a:off x="76200" y="57150"/>
            <a:ext cx="0" cy="5029199"/>
          </a:xfrm>
          <a:prstGeom prst="straightConnector1">
            <a:avLst/>
          </a:prstGeom>
          <a:noFill/>
          <a:ln cap="flat" w="107950">
            <a:solidFill>
              <a:srgbClr val="D23927"/>
            </a:solidFill>
            <a:prstDash val="solid"/>
            <a:round/>
            <a:headEnd len="med" w="med" type="none"/>
            <a:tailEnd len="med" w="med" type="none"/>
          </a:ln>
        </p:spPr>
      </p:cxnSp>
      <p:cxnSp>
        <p:nvCxnSpPr>
          <p:cNvPr id="6" name="Shape 6"/>
          <p:cNvCxnSpPr/>
          <p:nvPr/>
        </p:nvCxnSpPr>
        <p:spPr>
          <a:xfrm>
            <a:off x="9067800" y="57150"/>
            <a:ext cx="0" cy="5029199"/>
          </a:xfrm>
          <a:prstGeom prst="straightConnector1">
            <a:avLst/>
          </a:prstGeom>
          <a:noFill/>
          <a:ln cap="flat" w="114300">
            <a:solidFill>
              <a:srgbClr val="D23927"/>
            </a:solidFill>
            <a:prstDash val="solid"/>
            <a:round/>
            <a:headEnd len="med" w="med" type="none"/>
            <a:tailEnd len="med" w="med" type="none"/>
          </a:ln>
        </p:spPr>
      </p:cxnSp>
      <p:cxnSp>
        <p:nvCxnSpPr>
          <p:cNvPr id="7" name="Shape 7"/>
          <p:cNvCxnSpPr/>
          <p:nvPr/>
        </p:nvCxnSpPr>
        <p:spPr>
          <a:xfrm>
            <a:off x="533399" y="57150"/>
            <a:ext cx="0" cy="5029199"/>
          </a:xfrm>
          <a:prstGeom prst="straightConnector1">
            <a:avLst/>
          </a:prstGeom>
          <a:noFill/>
          <a:ln cap="flat" w="69850">
            <a:solidFill>
              <a:srgbClr val="D23927"/>
            </a:solidFill>
            <a:prstDash val="solid"/>
            <a:round/>
            <a:headEnd len="med" w="med" type="none"/>
            <a:tailEnd len="med" w="med" type="none"/>
          </a:ln>
        </p:spPr>
      </p:cxnSp>
      <p:cxnSp>
        <p:nvCxnSpPr>
          <p:cNvPr id="8" name="Shape 8"/>
          <p:cNvCxnSpPr/>
          <p:nvPr/>
        </p:nvCxnSpPr>
        <p:spPr>
          <a:xfrm flipH="1">
            <a:off x="914400" y="57150"/>
            <a:ext cx="152399" cy="4743600"/>
          </a:xfrm>
          <a:prstGeom prst="straightConnector1">
            <a:avLst/>
          </a:prstGeom>
          <a:noFill/>
          <a:ln cap="flat" w="152400">
            <a:solidFill>
              <a:srgbClr val="D23927"/>
            </a:solidFill>
            <a:prstDash val="solid"/>
            <a:round/>
            <a:headEnd len="med" w="med" type="none"/>
            <a:tailEnd len="med" w="med" type="none"/>
          </a:ln>
        </p:spPr>
      </p:cxnSp>
      <p:sp>
        <p:nvSpPr>
          <p:cNvPr id="9" name="Shape 9"/>
          <p:cNvSpPr/>
          <p:nvPr/>
        </p:nvSpPr>
        <p:spPr>
          <a:xfrm>
            <a:off x="110055" y="57150"/>
            <a:ext cx="1698625" cy="4972047"/>
          </a:xfrm>
          <a:custGeom>
            <a:pathLst>
              <a:path extrusionOk="0" h="4154" w="1070">
                <a:moveTo>
                  <a:pt x="4" y="0"/>
                </a:moveTo>
                <a:lnTo>
                  <a:pt x="4" y="0"/>
                </a:lnTo>
                <a:lnTo>
                  <a:pt x="2" y="74"/>
                </a:lnTo>
                <a:lnTo>
                  <a:pt x="0" y="162"/>
                </a:lnTo>
                <a:lnTo>
                  <a:pt x="0" y="280"/>
                </a:lnTo>
                <a:lnTo>
                  <a:pt x="4" y="426"/>
                </a:lnTo>
                <a:lnTo>
                  <a:pt x="10" y="594"/>
                </a:lnTo>
                <a:lnTo>
                  <a:pt x="16" y="686"/>
                </a:lnTo>
                <a:lnTo>
                  <a:pt x="22" y="782"/>
                </a:lnTo>
                <a:lnTo>
                  <a:pt x="30" y="884"/>
                </a:lnTo>
                <a:lnTo>
                  <a:pt x="42" y="990"/>
                </a:lnTo>
                <a:lnTo>
                  <a:pt x="54" y="1098"/>
                </a:lnTo>
                <a:lnTo>
                  <a:pt x="68" y="1210"/>
                </a:lnTo>
                <a:lnTo>
                  <a:pt x="86" y="1324"/>
                </a:lnTo>
                <a:lnTo>
                  <a:pt x="104" y="1442"/>
                </a:lnTo>
                <a:lnTo>
                  <a:pt x="126" y="1562"/>
                </a:lnTo>
                <a:lnTo>
                  <a:pt x="152" y="1682"/>
                </a:lnTo>
                <a:lnTo>
                  <a:pt x="178" y="1804"/>
                </a:lnTo>
                <a:lnTo>
                  <a:pt x="210" y="1928"/>
                </a:lnTo>
                <a:lnTo>
                  <a:pt x="244" y="2050"/>
                </a:lnTo>
                <a:lnTo>
                  <a:pt x="280" y="2174"/>
                </a:lnTo>
                <a:lnTo>
                  <a:pt x="322" y="2298"/>
                </a:lnTo>
                <a:lnTo>
                  <a:pt x="366" y="2420"/>
                </a:lnTo>
                <a:lnTo>
                  <a:pt x="416" y="2542"/>
                </a:lnTo>
                <a:lnTo>
                  <a:pt x="468" y="2662"/>
                </a:lnTo>
                <a:lnTo>
                  <a:pt x="496" y="2722"/>
                </a:lnTo>
                <a:lnTo>
                  <a:pt x="524" y="2780"/>
                </a:lnTo>
                <a:lnTo>
                  <a:pt x="554" y="2838"/>
                </a:lnTo>
                <a:lnTo>
                  <a:pt x="586" y="2896"/>
                </a:lnTo>
                <a:lnTo>
                  <a:pt x="586" y="2896"/>
                </a:lnTo>
                <a:lnTo>
                  <a:pt x="652" y="3018"/>
                </a:lnTo>
                <a:lnTo>
                  <a:pt x="714" y="3132"/>
                </a:lnTo>
                <a:lnTo>
                  <a:pt x="768" y="3238"/>
                </a:lnTo>
                <a:lnTo>
                  <a:pt x="816" y="3336"/>
                </a:lnTo>
                <a:lnTo>
                  <a:pt x="860" y="3426"/>
                </a:lnTo>
                <a:lnTo>
                  <a:pt x="900" y="3510"/>
                </a:lnTo>
                <a:lnTo>
                  <a:pt x="934" y="3588"/>
                </a:lnTo>
                <a:lnTo>
                  <a:pt x="964" y="3658"/>
                </a:lnTo>
                <a:lnTo>
                  <a:pt x="988" y="3724"/>
                </a:lnTo>
                <a:lnTo>
                  <a:pt x="1010" y="3782"/>
                </a:lnTo>
                <a:lnTo>
                  <a:pt x="1028" y="3836"/>
                </a:lnTo>
                <a:lnTo>
                  <a:pt x="1042" y="3884"/>
                </a:lnTo>
                <a:lnTo>
                  <a:pt x="1052" y="3926"/>
                </a:lnTo>
                <a:lnTo>
                  <a:pt x="1060" y="3964"/>
                </a:lnTo>
                <a:lnTo>
                  <a:pt x="1066" y="3998"/>
                </a:lnTo>
                <a:lnTo>
                  <a:pt x="1068" y="4028"/>
                </a:lnTo>
                <a:lnTo>
                  <a:pt x="1070" y="4054"/>
                </a:lnTo>
                <a:lnTo>
                  <a:pt x="1068" y="4074"/>
                </a:lnTo>
                <a:lnTo>
                  <a:pt x="1066" y="4094"/>
                </a:lnTo>
                <a:lnTo>
                  <a:pt x="1060" y="4108"/>
                </a:lnTo>
                <a:lnTo>
                  <a:pt x="1056" y="4122"/>
                </a:lnTo>
                <a:lnTo>
                  <a:pt x="1050" y="4132"/>
                </a:lnTo>
                <a:lnTo>
                  <a:pt x="1042" y="4138"/>
                </a:lnTo>
                <a:lnTo>
                  <a:pt x="1034" y="4144"/>
                </a:lnTo>
                <a:lnTo>
                  <a:pt x="1028" y="4148"/>
                </a:lnTo>
                <a:lnTo>
                  <a:pt x="1020" y="4152"/>
                </a:lnTo>
                <a:lnTo>
                  <a:pt x="1006" y="4154"/>
                </a:lnTo>
                <a:lnTo>
                  <a:pt x="998" y="4152"/>
                </a:lnTo>
                <a:lnTo>
                  <a:pt x="994" y="4152"/>
                </a:lnTo>
              </a:path>
            </a:pathLst>
          </a:custGeom>
          <a:noFill/>
          <a:ln cap="flat" w="25400">
            <a:solidFill>
              <a:srgbClr val="D23927"/>
            </a:solidFill>
            <a:prstDash val="solid"/>
            <a:round/>
            <a:headEnd len="med" w="med" type="none"/>
            <a:tailEnd len="med" w="med" type="none"/>
          </a:ln>
        </p:spPr>
        <p:txBody>
          <a:bodyPr anchorCtr="0" anchor="t" bIns="45700" lIns="91425" rIns="91425" tIns="45700">
            <a:noAutofit/>
          </a:bodyPr>
          <a:lstStyle/>
          <a:p>
            <a:pPr>
              <a:spcBef>
                <a:spcPts val="0"/>
              </a:spcBef>
              <a:buNone/>
            </a:pPr>
            <a:r>
              <a:t/>
            </a:r>
            <a:endParaRPr/>
          </a:p>
        </p:txBody>
      </p:sp>
      <p:sp>
        <p:nvSpPr>
          <p:cNvPr id="10" name="Shape 10"/>
          <p:cNvSpPr/>
          <p:nvPr/>
        </p:nvSpPr>
        <p:spPr>
          <a:xfrm>
            <a:off x="7839160" y="4114800"/>
            <a:ext cx="1181100" cy="597693"/>
          </a:xfrm>
          <a:custGeom>
            <a:pathLst>
              <a:path extrusionOk="0" h="502" w="744">
                <a:moveTo>
                  <a:pt x="0" y="502"/>
                </a:moveTo>
                <a:lnTo>
                  <a:pt x="0" y="502"/>
                </a:lnTo>
                <a:lnTo>
                  <a:pt x="4" y="482"/>
                </a:lnTo>
                <a:lnTo>
                  <a:pt x="10" y="460"/>
                </a:lnTo>
                <a:lnTo>
                  <a:pt x="20" y="430"/>
                </a:lnTo>
                <a:lnTo>
                  <a:pt x="36" y="396"/>
                </a:lnTo>
                <a:lnTo>
                  <a:pt x="56" y="358"/>
                </a:lnTo>
                <a:lnTo>
                  <a:pt x="84" y="316"/>
                </a:lnTo>
                <a:lnTo>
                  <a:pt x="100" y="294"/>
                </a:lnTo>
                <a:lnTo>
                  <a:pt x="118" y="272"/>
                </a:lnTo>
                <a:lnTo>
                  <a:pt x="138" y="248"/>
                </a:lnTo>
                <a:lnTo>
                  <a:pt x="160" y="226"/>
                </a:lnTo>
                <a:lnTo>
                  <a:pt x="184" y="204"/>
                </a:lnTo>
                <a:lnTo>
                  <a:pt x="212" y="182"/>
                </a:lnTo>
                <a:lnTo>
                  <a:pt x="240" y="162"/>
                </a:lnTo>
                <a:lnTo>
                  <a:pt x="272" y="140"/>
                </a:lnTo>
                <a:lnTo>
                  <a:pt x="306" y="120"/>
                </a:lnTo>
                <a:lnTo>
                  <a:pt x="342" y="102"/>
                </a:lnTo>
                <a:lnTo>
                  <a:pt x="382" y="84"/>
                </a:lnTo>
                <a:lnTo>
                  <a:pt x="424" y="66"/>
                </a:lnTo>
                <a:lnTo>
                  <a:pt x="470" y="52"/>
                </a:lnTo>
                <a:lnTo>
                  <a:pt x="518" y="38"/>
                </a:lnTo>
                <a:lnTo>
                  <a:pt x="570" y="26"/>
                </a:lnTo>
                <a:lnTo>
                  <a:pt x="624" y="16"/>
                </a:lnTo>
                <a:lnTo>
                  <a:pt x="682" y="6"/>
                </a:lnTo>
                <a:lnTo>
                  <a:pt x="744" y="0"/>
                </a:lnTo>
              </a:path>
            </a:pathLst>
          </a:custGeom>
          <a:noFill/>
          <a:ln cap="flat" w="25400">
            <a:solidFill>
              <a:srgbClr val="CB2813"/>
            </a:solidFill>
            <a:prstDash val="solid"/>
            <a:round/>
            <a:headEnd len="med" w="med" type="none"/>
            <a:tailEnd len="med" w="med" type="none"/>
          </a:ln>
        </p:spPr>
        <p:txBody>
          <a:bodyPr anchorCtr="0" anchor="t" bIns="45700" lIns="91425" rIns="91425" tIns="45700">
            <a:noAutofit/>
          </a:bodyPr>
          <a:lstStyle/>
          <a:p>
            <a:pPr>
              <a:spcBef>
                <a:spcPts val="0"/>
              </a:spcBef>
              <a:buNone/>
            </a:pPr>
            <a:r>
              <a:t/>
            </a:r>
            <a:endParaRPr/>
          </a:p>
        </p:txBody>
      </p:sp>
      <p:sp>
        <p:nvSpPr>
          <p:cNvPr id="11" name="Shape 11"/>
          <p:cNvSpPr/>
          <p:nvPr/>
        </p:nvSpPr>
        <p:spPr>
          <a:xfrm>
            <a:off x="8273122" y="2652712"/>
            <a:ext cx="777875" cy="1955006"/>
          </a:xfrm>
          <a:custGeom>
            <a:pathLst>
              <a:path extrusionOk="0" h="1642" w="490">
                <a:moveTo>
                  <a:pt x="0" y="1642"/>
                </a:moveTo>
                <a:lnTo>
                  <a:pt x="0" y="1642"/>
                </a:lnTo>
                <a:lnTo>
                  <a:pt x="24" y="1624"/>
                </a:lnTo>
                <a:lnTo>
                  <a:pt x="50" y="1600"/>
                </a:lnTo>
                <a:lnTo>
                  <a:pt x="86" y="1564"/>
                </a:lnTo>
                <a:lnTo>
                  <a:pt x="126" y="1518"/>
                </a:lnTo>
                <a:lnTo>
                  <a:pt x="148" y="1490"/>
                </a:lnTo>
                <a:lnTo>
                  <a:pt x="172" y="1458"/>
                </a:lnTo>
                <a:lnTo>
                  <a:pt x="196" y="1424"/>
                </a:lnTo>
                <a:lnTo>
                  <a:pt x="220" y="1384"/>
                </a:lnTo>
                <a:lnTo>
                  <a:pt x="244" y="1344"/>
                </a:lnTo>
                <a:lnTo>
                  <a:pt x="268" y="1298"/>
                </a:lnTo>
                <a:lnTo>
                  <a:pt x="292" y="1248"/>
                </a:lnTo>
                <a:lnTo>
                  <a:pt x="316" y="1196"/>
                </a:lnTo>
                <a:lnTo>
                  <a:pt x="340" y="1138"/>
                </a:lnTo>
                <a:lnTo>
                  <a:pt x="362" y="1078"/>
                </a:lnTo>
                <a:lnTo>
                  <a:pt x="384" y="1014"/>
                </a:lnTo>
                <a:lnTo>
                  <a:pt x="404" y="944"/>
                </a:lnTo>
                <a:lnTo>
                  <a:pt x="422" y="870"/>
                </a:lnTo>
                <a:lnTo>
                  <a:pt x="438" y="792"/>
                </a:lnTo>
                <a:lnTo>
                  <a:pt x="454" y="710"/>
                </a:lnTo>
                <a:lnTo>
                  <a:pt x="466" y="624"/>
                </a:lnTo>
                <a:lnTo>
                  <a:pt x="476" y="532"/>
                </a:lnTo>
                <a:lnTo>
                  <a:pt x="484" y="436"/>
                </a:lnTo>
                <a:lnTo>
                  <a:pt x="488" y="334"/>
                </a:lnTo>
                <a:lnTo>
                  <a:pt x="490" y="228"/>
                </a:lnTo>
                <a:lnTo>
                  <a:pt x="488" y="118"/>
                </a:lnTo>
                <a:lnTo>
                  <a:pt x="484" y="0"/>
                </a:lnTo>
              </a:path>
            </a:pathLst>
          </a:custGeom>
          <a:noFill/>
          <a:ln cap="flat" w="25400">
            <a:solidFill>
              <a:srgbClr val="D0331F"/>
            </a:solidFill>
            <a:prstDash val="solid"/>
            <a:round/>
            <a:headEnd len="med" w="med" type="none"/>
            <a:tailEnd len="med" w="med" type="none"/>
          </a:ln>
        </p:spPr>
        <p:txBody>
          <a:bodyPr anchorCtr="0" anchor="t" bIns="45700" lIns="91425" rIns="91425" tIns="45700">
            <a:noAutofit/>
          </a:bodyPr>
          <a:lstStyle/>
          <a:p>
            <a:pPr>
              <a:spcBef>
                <a:spcPts val="0"/>
              </a:spcBef>
              <a:buNone/>
            </a:pPr>
            <a:r>
              <a:t/>
            </a:r>
            <a:endParaRPr/>
          </a:p>
        </p:txBody>
      </p:sp>
      <p:sp>
        <p:nvSpPr>
          <p:cNvPr id="12" name="Shape 12"/>
          <p:cNvSpPr txBox="1"/>
          <p:nvPr>
            <p:ph type="title"/>
          </p:nvPr>
        </p:nvSpPr>
        <p:spPr>
          <a:xfrm rot="-180107">
            <a:off x="1177259" y="-15156"/>
            <a:ext cx="8220779" cy="859014"/>
          </a:xfrm>
          <a:prstGeom prst="rect">
            <a:avLst/>
          </a:prstGeom>
          <a:noFill/>
          <a:ln>
            <a:noFill/>
          </a:ln>
        </p:spPr>
        <p:txBody>
          <a:bodyPr anchorCtr="0" anchor="ctr" bIns="91425" lIns="91425" rIns="91425" tIns="91425"/>
          <a:lstStyle>
            <a:lvl1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9pPr>
          </a:lstStyle>
          <a:p/>
        </p:txBody>
      </p:sp>
      <p:sp>
        <p:nvSpPr>
          <p:cNvPr id="13" name="Shape 13"/>
          <p:cNvSpPr txBox="1"/>
          <p:nvPr>
            <p:ph idx="1" type="body"/>
          </p:nvPr>
        </p:nvSpPr>
        <p:spPr>
          <a:xfrm>
            <a:off x="457200" y="1371600"/>
            <a:ext cx="8229600" cy="3165899"/>
          </a:xfrm>
          <a:prstGeom prst="rect">
            <a:avLst/>
          </a:prstGeom>
          <a:noFill/>
          <a:ln>
            <a:noFill/>
          </a:ln>
        </p:spPr>
        <p:txBody>
          <a:bodyPr anchorCtr="0" anchor="t" bIns="91425" lIns="91425" rIns="91425" tIns="91425"/>
          <a:lstStyle>
            <a:lvl1pPr>
              <a:spcBef>
                <a:spcPts val="600"/>
              </a:spcBef>
              <a:buClr>
                <a:schemeClr val="lt2"/>
              </a:buClr>
              <a:buSzPct val="100000"/>
              <a:buFont typeface="Trebuchet MS"/>
              <a:defRPr sz="3000">
                <a:solidFill>
                  <a:schemeClr val="lt2"/>
                </a:solidFill>
                <a:latin typeface="Trebuchet MS"/>
                <a:ea typeface="Trebuchet MS"/>
                <a:cs typeface="Trebuchet MS"/>
                <a:sym typeface="Trebuchet MS"/>
              </a:defRPr>
            </a:lvl1pPr>
            <a:lvl2pPr>
              <a:spcBef>
                <a:spcPts val="480"/>
              </a:spcBef>
              <a:buClr>
                <a:schemeClr val="lt2"/>
              </a:buClr>
              <a:buSzPct val="100000"/>
              <a:buFont typeface="Trebuchet MS"/>
              <a:defRPr sz="2400">
                <a:solidFill>
                  <a:schemeClr val="lt2"/>
                </a:solidFill>
                <a:latin typeface="Trebuchet MS"/>
                <a:ea typeface="Trebuchet MS"/>
                <a:cs typeface="Trebuchet MS"/>
                <a:sym typeface="Trebuchet MS"/>
              </a:defRPr>
            </a:lvl2pPr>
            <a:lvl3pPr>
              <a:spcBef>
                <a:spcPts val="480"/>
              </a:spcBef>
              <a:buClr>
                <a:schemeClr val="lt2"/>
              </a:buClr>
              <a:buSzPct val="100000"/>
              <a:buFont typeface="Trebuchet MS"/>
              <a:defRPr sz="2400">
                <a:solidFill>
                  <a:schemeClr val="lt2"/>
                </a:solidFill>
                <a:latin typeface="Trebuchet MS"/>
                <a:ea typeface="Trebuchet MS"/>
                <a:cs typeface="Trebuchet MS"/>
                <a:sym typeface="Trebuchet MS"/>
              </a:defRPr>
            </a:lvl3pPr>
            <a:lvl4pPr>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4pPr>
            <a:lvl5pPr>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5pPr>
            <a:lvl6pPr>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6pPr>
            <a:lvl7pPr>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7pPr>
            <a:lvl8pPr>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8pPr>
            <a:lvl9pPr>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9pPr>
          </a:lstStyle>
          <a:p/>
        </p:txBody>
      </p:sp>
      <p:sp>
        <p:nvSpPr>
          <p:cNvPr id="14" name="Shape 14"/>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2"/>
                </a:solidFill>
                <a:latin typeface="Trebuchet MS"/>
                <a:ea typeface="Trebuchet MS"/>
                <a:cs typeface="Trebuchet MS"/>
                <a:sym typeface="Trebuchet MS"/>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2.png"/><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3.png"/><Relationship Id="rId3" Type="http://schemas.openxmlformats.org/officeDocument/2006/relationships/image" Target="../media/image08.png"/><Relationship Id="rId6" Type="http://schemas.openxmlformats.org/officeDocument/2006/relationships/image" Target="../media/image05.png"/><Relationship Id="rId5" Type="http://schemas.openxmlformats.org/officeDocument/2006/relationships/image" Target="../media/image0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mesopotamia.mrdonn.org/assyria.html" TargetMode="External"/><Relationship Id="rId3" Type="http://schemas.openxmlformats.org/officeDocument/2006/relationships/hyperlink" Target="http://mesoptamia1.blogspot.com/2013/04/government.html" TargetMode="External"/><Relationship Id="rId6" Type="http://schemas.openxmlformats.org/officeDocument/2006/relationships/hyperlink" Target="http://mesopotamia.mrdonn.org/commerce.html" TargetMode="External"/><Relationship Id="rId5" Type="http://schemas.openxmlformats.org/officeDocument/2006/relationships/hyperlink" Target="http://www.mesopotamia.co.uk/trade/home_set.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ctrTitle"/>
          </p:nvPr>
        </p:nvSpPr>
        <p:spPr>
          <a:xfrm rot="-183804">
            <a:off x="1007827" y="419756"/>
            <a:ext cx="7763693" cy="1654726"/>
          </a:xfrm>
          <a:prstGeom prst="rect">
            <a:avLst/>
          </a:prstGeom>
        </p:spPr>
        <p:txBody>
          <a:bodyPr anchorCtr="0" anchor="b" bIns="91425" lIns="91425" rIns="91425" tIns="91425">
            <a:noAutofit/>
          </a:bodyPr>
          <a:lstStyle/>
          <a:p>
            <a:pPr algn="ctr">
              <a:spcBef>
                <a:spcPts val="0"/>
              </a:spcBef>
              <a:buNone/>
            </a:pPr>
            <a:r>
              <a:rPr lang="en" sz="3600">
                <a:solidFill>
                  <a:srgbClr val="0000FF"/>
                </a:solidFill>
                <a:latin typeface="Cabin Sketch"/>
                <a:ea typeface="Cabin Sketch"/>
                <a:cs typeface="Cabin Sketch"/>
                <a:sym typeface="Cabin Sketch"/>
              </a:rPr>
              <a:t>Mesopotamian Assyria + Government &amp; Trade, Commerce</a:t>
            </a:r>
          </a:p>
        </p:txBody>
      </p:sp>
      <p:sp>
        <p:nvSpPr>
          <p:cNvPr id="76" name="Shape 76"/>
          <p:cNvSpPr txBox="1"/>
          <p:nvPr>
            <p:ph idx="1" type="subTitle"/>
          </p:nvPr>
        </p:nvSpPr>
        <p:spPr>
          <a:xfrm rot="-186991">
            <a:off x="1102116" y="2348618"/>
            <a:ext cx="7576304" cy="393946"/>
          </a:xfrm>
          <a:prstGeom prst="rect">
            <a:avLst/>
          </a:prstGeom>
        </p:spPr>
        <p:txBody>
          <a:bodyPr anchorCtr="0" anchor="ctr" bIns="91425" lIns="91425" rIns="91425" tIns="91425">
            <a:noAutofit/>
          </a:bodyPr>
          <a:lstStyle/>
          <a:p>
            <a:pPr>
              <a:spcBef>
                <a:spcPts val="0"/>
              </a:spcBef>
              <a:buNone/>
            </a:pPr>
            <a:r>
              <a:rPr lang="en">
                <a:solidFill>
                  <a:srgbClr val="FFFFFF"/>
                </a:solidFill>
                <a:latin typeface="Cabin Sketch"/>
                <a:ea typeface="Cabin Sketch"/>
                <a:cs typeface="Cabin Sketch"/>
                <a:sym typeface="Cabin Sketch"/>
              </a:rPr>
              <a:t>By: Alexandra Newcomb</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Shape 134"/>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a:solidFill>
                  <a:srgbClr val="0000FF"/>
                </a:solidFill>
                <a:latin typeface="Cabin Sketch"/>
                <a:ea typeface="Cabin Sketch"/>
                <a:cs typeface="Cabin Sketch"/>
                <a:sym typeface="Cabin Sketch"/>
              </a:rPr>
              <a:t>Questions</a:t>
            </a:r>
          </a:p>
        </p:txBody>
      </p:sp>
      <p:sp>
        <p:nvSpPr>
          <p:cNvPr id="135" name="Shape 135"/>
          <p:cNvSpPr txBox="1"/>
          <p:nvPr>
            <p:ph idx="1" type="body"/>
          </p:nvPr>
        </p:nvSpPr>
        <p:spPr>
          <a:xfrm>
            <a:off x="457200" y="1200150"/>
            <a:ext cx="8229600" cy="3394500"/>
          </a:xfrm>
          <a:prstGeom prst="rect">
            <a:avLst/>
          </a:prstGeom>
        </p:spPr>
        <p:txBody>
          <a:bodyPr anchorCtr="0" anchor="t" bIns="91425" lIns="91425" rIns="91425" tIns="91425">
            <a:noAutofit/>
          </a:bodyPr>
          <a:lstStyle/>
          <a:p>
            <a:pPr indent="-355600" lvl="0" marL="457200" rtl="0">
              <a:spcBef>
                <a:spcPts val="0"/>
              </a:spcBef>
              <a:buClr>
                <a:schemeClr val="lt2"/>
              </a:buClr>
              <a:buSzPct val="100000"/>
              <a:buFont typeface="Cabin Sketch"/>
              <a:buAutoNum type="arabicPeriod"/>
            </a:pPr>
            <a:r>
              <a:rPr lang="en" sz="2000">
                <a:latin typeface="Cabin Sketch"/>
                <a:ea typeface="Cabin Sketch"/>
                <a:cs typeface="Cabin Sketch"/>
                <a:sym typeface="Cabin Sketch"/>
              </a:rPr>
              <a:t>Who are the Assyrians?</a:t>
            </a:r>
          </a:p>
          <a:p>
            <a:pPr lvl="0" rtl="0">
              <a:spcBef>
                <a:spcPts val="0"/>
              </a:spcBef>
              <a:buNone/>
            </a:pPr>
            <a:r>
              <a:t/>
            </a:r>
            <a:endParaRPr sz="2000">
              <a:latin typeface="Cabin Sketch"/>
              <a:ea typeface="Cabin Sketch"/>
              <a:cs typeface="Cabin Sketch"/>
              <a:sym typeface="Cabin Sketch"/>
            </a:endParaRPr>
          </a:p>
          <a:p>
            <a:pPr indent="-355600" lvl="0" marL="457200" rtl="0">
              <a:spcBef>
                <a:spcPts val="0"/>
              </a:spcBef>
              <a:buClr>
                <a:schemeClr val="lt2"/>
              </a:buClr>
              <a:buSzPct val="100000"/>
              <a:buFont typeface="Cabin Sketch"/>
              <a:buAutoNum type="arabicPeriod"/>
            </a:pPr>
            <a:r>
              <a:rPr lang="en" sz="2000">
                <a:latin typeface="Cabin Sketch"/>
                <a:ea typeface="Cabin Sketch"/>
                <a:cs typeface="Cabin Sketch"/>
                <a:sym typeface="Cabin Sketch"/>
              </a:rPr>
              <a:t>What did the Mesopotamians trade?</a:t>
            </a:r>
          </a:p>
          <a:p>
            <a:pPr lvl="0" rtl="0">
              <a:spcBef>
                <a:spcPts val="0"/>
              </a:spcBef>
              <a:buNone/>
            </a:pPr>
            <a:r>
              <a:rPr lang="en" sz="2000">
                <a:latin typeface="Cabin Sketch"/>
                <a:ea typeface="Cabin Sketch"/>
                <a:cs typeface="Cabin Sketch"/>
                <a:sym typeface="Cabin Sketch"/>
              </a:rPr>
              <a:t> </a:t>
            </a:r>
          </a:p>
          <a:p>
            <a:pPr indent="-355600" lvl="0" marL="457200" rtl="0">
              <a:spcBef>
                <a:spcPts val="0"/>
              </a:spcBef>
              <a:buClr>
                <a:schemeClr val="lt2"/>
              </a:buClr>
              <a:buSzPct val="100000"/>
              <a:buFont typeface="Cabin Sketch"/>
              <a:buAutoNum type="arabicPeriod"/>
            </a:pPr>
            <a:r>
              <a:rPr lang="en" sz="2000">
                <a:latin typeface="Cabin Sketch"/>
                <a:ea typeface="Cabin Sketch"/>
                <a:cs typeface="Cabin Sketch"/>
                <a:sym typeface="Cabin Sketch"/>
              </a:rPr>
              <a:t>What was commerce to the Mesopotamians?</a:t>
            </a:r>
          </a:p>
          <a:p>
            <a:pPr rtl="0">
              <a:spcBef>
                <a:spcPts val="0"/>
              </a:spcBef>
              <a:buNone/>
            </a:pPr>
            <a:r>
              <a:t/>
            </a:r>
            <a:endParaRPr sz="2000">
              <a:latin typeface="Cabin Sketch"/>
              <a:ea typeface="Cabin Sketch"/>
              <a:cs typeface="Cabin Sketch"/>
              <a:sym typeface="Cabin Sketch"/>
            </a:endParaRPr>
          </a:p>
          <a:p>
            <a:pPr rtl="0">
              <a:spcBef>
                <a:spcPts val="0"/>
              </a:spcBef>
              <a:buNone/>
            </a:pPr>
            <a:r>
              <a:rPr lang="en" sz="2000">
                <a:latin typeface="Cabin Sketch"/>
                <a:ea typeface="Cabin Sketch"/>
                <a:cs typeface="Cabin Sketch"/>
                <a:sym typeface="Cabin Sketch"/>
              </a:rPr>
              <a:t>4.   What was the combination of government?</a:t>
            </a:r>
          </a:p>
          <a:p>
            <a:pPr lvl="0" rtl="0">
              <a:spcBef>
                <a:spcPts val="0"/>
              </a:spcBef>
              <a:buNone/>
            </a:pPr>
            <a:r>
              <a:rPr lang="en" sz="2000">
                <a:latin typeface="Cabin Sketch"/>
                <a:ea typeface="Cabin Sketch"/>
                <a:cs typeface="Cabin Sketch"/>
                <a:sym typeface="Cabin Sketch"/>
              </a:rPr>
              <a:t>5. What was one thing that the Mesopotamians sold?  </a:t>
            </a:r>
          </a:p>
        </p:txBody>
      </p:sp>
      <p:sp>
        <p:nvSpPr>
          <p:cNvPr id="136" name="Shape 136"/>
          <p:cNvSpPr txBox="1"/>
          <p:nvPr/>
        </p:nvSpPr>
        <p:spPr>
          <a:xfrm>
            <a:off x="3852425" y="1293012"/>
            <a:ext cx="2540400" cy="447899"/>
          </a:xfrm>
          <a:prstGeom prst="rect">
            <a:avLst/>
          </a:prstGeom>
          <a:noFill/>
          <a:ln>
            <a:noFill/>
          </a:ln>
        </p:spPr>
        <p:txBody>
          <a:bodyPr anchorCtr="0" anchor="t" bIns="91425" lIns="91425" rIns="91425" tIns="91425">
            <a:noAutofit/>
          </a:bodyPr>
          <a:lstStyle/>
          <a:p>
            <a:pPr>
              <a:spcBef>
                <a:spcPts val="0"/>
              </a:spcBef>
              <a:buNone/>
            </a:pPr>
            <a:r>
              <a:rPr lang="en" sz="2200">
                <a:solidFill>
                  <a:srgbClr val="FFFFFF"/>
                </a:solidFill>
                <a:latin typeface="Cabin Sketch"/>
                <a:ea typeface="Cabin Sketch"/>
                <a:cs typeface="Cabin Sketch"/>
                <a:sym typeface="Cabin Sketch"/>
              </a:rPr>
              <a:t>A group of people</a:t>
            </a:r>
          </a:p>
        </p:txBody>
      </p:sp>
      <p:sp>
        <p:nvSpPr>
          <p:cNvPr id="137" name="Shape 137"/>
          <p:cNvSpPr txBox="1"/>
          <p:nvPr/>
        </p:nvSpPr>
        <p:spPr>
          <a:xfrm>
            <a:off x="5164325" y="2048487"/>
            <a:ext cx="4445999" cy="385199"/>
          </a:xfrm>
          <a:prstGeom prst="rect">
            <a:avLst/>
          </a:prstGeom>
          <a:noFill/>
          <a:ln>
            <a:noFill/>
          </a:ln>
        </p:spPr>
        <p:txBody>
          <a:bodyPr anchorCtr="0" anchor="t" bIns="91425" lIns="91425" rIns="91425" tIns="91425">
            <a:noAutofit/>
          </a:bodyPr>
          <a:lstStyle/>
          <a:p>
            <a:pPr>
              <a:spcBef>
                <a:spcPts val="0"/>
              </a:spcBef>
              <a:buNone/>
            </a:pPr>
            <a:r>
              <a:rPr lang="en" sz="2200">
                <a:solidFill>
                  <a:srgbClr val="FFFFFF"/>
                </a:solidFill>
                <a:latin typeface="Cabin Sketch"/>
                <a:ea typeface="Cabin Sketch"/>
                <a:cs typeface="Cabin Sketch"/>
                <a:sym typeface="Cabin Sketch"/>
              </a:rPr>
              <a:t>Animals, Food, and Tools</a:t>
            </a:r>
          </a:p>
        </p:txBody>
      </p:sp>
      <p:sp>
        <p:nvSpPr>
          <p:cNvPr id="138" name="Shape 138"/>
          <p:cNvSpPr txBox="1"/>
          <p:nvPr/>
        </p:nvSpPr>
        <p:spPr>
          <a:xfrm>
            <a:off x="6143025" y="2741250"/>
            <a:ext cx="3394199" cy="312299"/>
          </a:xfrm>
          <a:prstGeom prst="rect">
            <a:avLst/>
          </a:prstGeom>
          <a:noFill/>
          <a:ln>
            <a:noFill/>
          </a:ln>
        </p:spPr>
        <p:txBody>
          <a:bodyPr anchorCtr="0" anchor="t" bIns="91425" lIns="91425" rIns="91425" tIns="91425">
            <a:noAutofit/>
          </a:bodyPr>
          <a:lstStyle/>
          <a:p>
            <a:pPr>
              <a:spcBef>
                <a:spcPts val="0"/>
              </a:spcBef>
              <a:buNone/>
            </a:pPr>
            <a:r>
              <a:rPr lang="en" sz="2200">
                <a:solidFill>
                  <a:srgbClr val="FFFFFF"/>
                </a:solidFill>
                <a:latin typeface="Cabin Sketch"/>
                <a:ea typeface="Cabin Sketch"/>
                <a:cs typeface="Cabin Sketch"/>
                <a:sym typeface="Cabin Sketch"/>
              </a:rPr>
              <a:t>Buying and Selling</a:t>
            </a:r>
          </a:p>
        </p:txBody>
      </p:sp>
      <p:sp>
        <p:nvSpPr>
          <p:cNvPr id="139" name="Shape 139"/>
          <p:cNvSpPr txBox="1"/>
          <p:nvPr/>
        </p:nvSpPr>
        <p:spPr>
          <a:xfrm>
            <a:off x="5768200" y="3520275"/>
            <a:ext cx="4310400" cy="312299"/>
          </a:xfrm>
          <a:prstGeom prst="rect">
            <a:avLst/>
          </a:prstGeom>
          <a:noFill/>
          <a:ln>
            <a:noFill/>
          </a:ln>
        </p:spPr>
        <p:txBody>
          <a:bodyPr anchorCtr="0" anchor="t" bIns="91425" lIns="91425" rIns="91425" tIns="91425">
            <a:noAutofit/>
          </a:bodyPr>
          <a:lstStyle/>
          <a:p>
            <a:pPr>
              <a:spcBef>
                <a:spcPts val="0"/>
              </a:spcBef>
              <a:buNone/>
            </a:pPr>
            <a:r>
              <a:rPr lang="en" sz="2200">
                <a:solidFill>
                  <a:srgbClr val="FFFFFF"/>
                </a:solidFill>
                <a:latin typeface="Cabin Sketch"/>
                <a:ea typeface="Cabin Sketch"/>
                <a:cs typeface="Cabin Sketch"/>
                <a:sym typeface="Cabin Sketch"/>
              </a:rPr>
              <a:t>Monarchy and Democracy</a:t>
            </a:r>
          </a:p>
        </p:txBody>
      </p:sp>
      <p:sp>
        <p:nvSpPr>
          <p:cNvPr id="140" name="Shape 140"/>
          <p:cNvSpPr txBox="1"/>
          <p:nvPr/>
        </p:nvSpPr>
        <p:spPr>
          <a:xfrm>
            <a:off x="6590750" y="3894050"/>
            <a:ext cx="1988699" cy="260400"/>
          </a:xfrm>
          <a:prstGeom prst="rect">
            <a:avLst/>
          </a:prstGeom>
          <a:noFill/>
          <a:ln>
            <a:noFill/>
          </a:ln>
        </p:spPr>
        <p:txBody>
          <a:bodyPr anchorCtr="0" anchor="t" bIns="91425" lIns="91425" rIns="91425" tIns="91425">
            <a:noAutofit/>
          </a:bodyPr>
          <a:lstStyle/>
          <a:p>
            <a:pPr>
              <a:spcBef>
                <a:spcPts val="0"/>
              </a:spcBef>
              <a:buNone/>
            </a:pPr>
            <a:r>
              <a:rPr lang="en" sz="2200">
                <a:solidFill>
                  <a:srgbClr val="FFFFFF"/>
                </a:solidFill>
                <a:latin typeface="Cabin Sketch"/>
                <a:ea typeface="Cabin Sketch"/>
                <a:cs typeface="Cabin Sketch"/>
                <a:sym typeface="Cabin Sketch"/>
              </a:rPr>
              <a:t>Jewelery</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000"/>
                                        <p:tgtEl>
                                          <p:spTgt spid="13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Shape 81"/>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a:solidFill>
                  <a:srgbClr val="0000FF"/>
                </a:solidFill>
                <a:latin typeface="Cabin Sketch"/>
                <a:ea typeface="Cabin Sketch"/>
                <a:cs typeface="Cabin Sketch"/>
                <a:sym typeface="Cabin Sketch"/>
              </a:rPr>
              <a:t>What is Mesopotamia’s Assyria?</a:t>
            </a:r>
          </a:p>
        </p:txBody>
      </p:sp>
      <p:sp>
        <p:nvSpPr>
          <p:cNvPr id="82" name="Shape 82"/>
          <p:cNvSpPr txBox="1"/>
          <p:nvPr>
            <p:ph idx="1" type="body"/>
          </p:nvPr>
        </p:nvSpPr>
        <p:spPr>
          <a:xfrm>
            <a:off x="457200" y="1200150"/>
            <a:ext cx="8229600" cy="3394500"/>
          </a:xfrm>
          <a:prstGeom prst="rect">
            <a:avLst/>
          </a:prstGeom>
        </p:spPr>
        <p:txBody>
          <a:bodyPr anchorCtr="0" anchor="t" bIns="91425" lIns="91425" rIns="91425" tIns="91425">
            <a:noAutofit/>
          </a:bodyPr>
          <a:lstStyle/>
          <a:p>
            <a:pPr>
              <a:spcBef>
                <a:spcPts val="0"/>
              </a:spcBef>
              <a:buNone/>
            </a:pPr>
            <a:r>
              <a:rPr lang="en" sz="2800">
                <a:latin typeface="Cabin Sketch"/>
                <a:ea typeface="Cabin Sketch"/>
                <a:cs typeface="Cabin Sketch"/>
                <a:sym typeface="Cabin Sketch"/>
              </a:rPr>
              <a:t>The Assyria is a group of people that are really war-like people. The people are called the Assyrians. They were known as great traders. The Assyrians traveled all over Mesopotamia. They had their own language and they worshiped the same gods as the people of Sumer and the Babylonians.They were nomadic warriors.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Shape 87"/>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a:solidFill>
                  <a:srgbClr val="0000FF"/>
                </a:solidFill>
                <a:latin typeface="Cabin Sketch"/>
                <a:ea typeface="Cabin Sketch"/>
                <a:cs typeface="Cabin Sketch"/>
                <a:sym typeface="Cabin Sketch"/>
              </a:rPr>
              <a:t>What is Mesopotamia’s Government?</a:t>
            </a:r>
          </a:p>
        </p:txBody>
      </p:sp>
      <p:sp>
        <p:nvSpPr>
          <p:cNvPr id="88" name="Shape 88"/>
          <p:cNvSpPr txBox="1"/>
          <p:nvPr>
            <p:ph idx="1" type="body"/>
          </p:nvPr>
        </p:nvSpPr>
        <p:spPr>
          <a:xfrm>
            <a:off x="457200" y="1200150"/>
            <a:ext cx="8229600" cy="3394500"/>
          </a:xfrm>
          <a:prstGeom prst="rect">
            <a:avLst/>
          </a:prstGeom>
        </p:spPr>
        <p:txBody>
          <a:bodyPr anchorCtr="0" anchor="t" bIns="91425" lIns="91425" rIns="91425" tIns="91425">
            <a:noAutofit/>
          </a:bodyPr>
          <a:lstStyle/>
          <a:p>
            <a:pPr>
              <a:spcBef>
                <a:spcPts val="0"/>
              </a:spcBef>
              <a:buNone/>
            </a:pPr>
            <a:r>
              <a:rPr lang="en" sz="2800">
                <a:latin typeface="Cabin Sketch"/>
                <a:ea typeface="Cabin Sketch"/>
                <a:cs typeface="Cabin Sketch"/>
                <a:sym typeface="Cabin Sketch"/>
              </a:rPr>
              <a:t>Mesopotamian Government was a combination of monarchy and democracy. Kings were the ones who ruled the people and was the one who elected the officials. The officials also helped rule the people. There were four classes, there were The Priest, the Upper class, the Lower class, and the Slaves. The priests were the most powerful in government.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Shape 93"/>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a:solidFill>
                  <a:srgbClr val="0000FF"/>
                </a:solidFill>
                <a:latin typeface="Cabin Sketch"/>
                <a:ea typeface="Cabin Sketch"/>
                <a:cs typeface="Cabin Sketch"/>
                <a:sym typeface="Cabin Sketch"/>
              </a:rPr>
              <a:t>What is Mesopotamia’s Trade?</a:t>
            </a:r>
          </a:p>
        </p:txBody>
      </p:sp>
      <p:sp>
        <p:nvSpPr>
          <p:cNvPr id="94" name="Shape 94"/>
          <p:cNvSpPr txBox="1"/>
          <p:nvPr>
            <p:ph idx="1" type="body"/>
          </p:nvPr>
        </p:nvSpPr>
        <p:spPr>
          <a:xfrm>
            <a:off x="457200" y="1200150"/>
            <a:ext cx="8229600" cy="3394500"/>
          </a:xfrm>
          <a:prstGeom prst="rect">
            <a:avLst/>
          </a:prstGeom>
        </p:spPr>
        <p:txBody>
          <a:bodyPr anchorCtr="0" anchor="t" bIns="91425" lIns="91425" rIns="91425" tIns="91425">
            <a:noAutofit/>
          </a:bodyPr>
          <a:lstStyle/>
          <a:p>
            <a:pPr>
              <a:spcBef>
                <a:spcPts val="0"/>
              </a:spcBef>
              <a:buNone/>
            </a:pPr>
            <a:r>
              <a:rPr lang="en">
                <a:latin typeface="Cabin Sketch"/>
                <a:ea typeface="Cabin Sketch"/>
                <a:cs typeface="Cabin Sketch"/>
                <a:sym typeface="Cabin Sketch"/>
              </a:rPr>
              <a:t>The Mesopotamians traded lots of animals, food,  and tools. The Mesopotamians traded grains, oils, textiles, and wine. They traded the wine for mostly precious metals. </a:t>
            </a:r>
          </a:p>
        </p:txBody>
      </p:sp>
      <p:pic>
        <p:nvPicPr>
          <p:cNvPr id="95" name="Shape 95"/>
          <p:cNvPicPr preferRelativeResize="0"/>
          <p:nvPr/>
        </p:nvPicPr>
        <p:blipFill>
          <a:blip r:embed="rId4">
            <a:alphaModFix/>
          </a:blip>
          <a:stretch>
            <a:fillRect/>
          </a:stretch>
        </p:blipFill>
        <p:spPr>
          <a:xfrm>
            <a:off x="6185475" y="2823000"/>
            <a:ext cx="2581275" cy="177165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a:solidFill>
                  <a:srgbClr val="0000FF"/>
                </a:solidFill>
                <a:latin typeface="Cabin Sketch"/>
                <a:ea typeface="Cabin Sketch"/>
                <a:cs typeface="Cabin Sketch"/>
                <a:sym typeface="Cabin Sketch"/>
              </a:rPr>
              <a:t>What is Mesopotamian Commerce?</a:t>
            </a:r>
          </a:p>
        </p:txBody>
      </p:sp>
      <p:sp>
        <p:nvSpPr>
          <p:cNvPr id="101" name="Shape 101"/>
          <p:cNvSpPr txBox="1"/>
          <p:nvPr>
            <p:ph idx="1" type="body"/>
          </p:nvPr>
        </p:nvSpPr>
        <p:spPr>
          <a:xfrm>
            <a:off x="457200" y="1200150"/>
            <a:ext cx="8229600" cy="3394500"/>
          </a:xfrm>
          <a:prstGeom prst="rect">
            <a:avLst/>
          </a:prstGeom>
        </p:spPr>
        <p:txBody>
          <a:bodyPr anchorCtr="0" anchor="t" bIns="91425" lIns="91425" rIns="91425" tIns="91425">
            <a:noAutofit/>
          </a:bodyPr>
          <a:lstStyle/>
          <a:p>
            <a:pPr rtl="0">
              <a:spcBef>
                <a:spcPts val="0"/>
              </a:spcBef>
              <a:buNone/>
            </a:pPr>
            <a:r>
              <a:rPr lang="en">
                <a:solidFill>
                  <a:srgbClr val="FFFFFF"/>
                </a:solidFill>
                <a:latin typeface="Cabin Sketch"/>
                <a:ea typeface="Cabin Sketch"/>
                <a:cs typeface="Cabin Sketch"/>
                <a:sym typeface="Cabin Sketch"/>
              </a:rPr>
              <a:t>Mesopotamians commerce is the activity of buying and selling. The mesopotamians bought and sold pottery, jewelry, food, animals, and stone masons.</a:t>
            </a:r>
          </a:p>
          <a:p>
            <a:pPr>
              <a:spcBef>
                <a:spcPts val="0"/>
              </a:spcBef>
              <a:buNone/>
            </a:pPr>
            <a:r>
              <a:t/>
            </a:r>
            <a:endParaRPr>
              <a:solidFill>
                <a:srgbClr val="FFFFFF"/>
              </a:solidFill>
              <a:latin typeface="Cabin Sketch"/>
              <a:ea typeface="Cabin Sketch"/>
              <a:cs typeface="Cabin Sketch"/>
              <a:sym typeface="Cabin Sketch"/>
            </a:endParaRPr>
          </a:p>
        </p:txBody>
      </p:sp>
      <p:pic>
        <p:nvPicPr>
          <p:cNvPr id="102" name="Shape 102"/>
          <p:cNvPicPr preferRelativeResize="0"/>
          <p:nvPr/>
        </p:nvPicPr>
        <p:blipFill>
          <a:blip r:embed="rId3">
            <a:alphaModFix/>
          </a:blip>
          <a:stretch>
            <a:fillRect/>
          </a:stretch>
        </p:blipFill>
        <p:spPr>
          <a:xfrm>
            <a:off x="514925" y="3231600"/>
            <a:ext cx="1398599" cy="1398599"/>
          </a:xfrm>
          <a:prstGeom prst="rect">
            <a:avLst/>
          </a:prstGeom>
          <a:noFill/>
          <a:ln>
            <a:noFill/>
          </a:ln>
        </p:spPr>
      </p:pic>
      <p:pic>
        <p:nvPicPr>
          <p:cNvPr id="103" name="Shape 103"/>
          <p:cNvPicPr preferRelativeResize="0"/>
          <p:nvPr/>
        </p:nvPicPr>
        <p:blipFill>
          <a:blip r:embed="rId4">
            <a:alphaModFix/>
          </a:blip>
          <a:stretch>
            <a:fillRect/>
          </a:stretch>
        </p:blipFill>
        <p:spPr>
          <a:xfrm>
            <a:off x="2160050" y="3245100"/>
            <a:ext cx="1981200" cy="1371600"/>
          </a:xfrm>
          <a:prstGeom prst="rect">
            <a:avLst/>
          </a:prstGeom>
          <a:noFill/>
          <a:ln>
            <a:noFill/>
          </a:ln>
        </p:spPr>
      </p:pic>
      <p:pic>
        <p:nvPicPr>
          <p:cNvPr id="104" name="Shape 104"/>
          <p:cNvPicPr preferRelativeResize="0"/>
          <p:nvPr/>
        </p:nvPicPr>
        <p:blipFill>
          <a:blip r:embed="rId5">
            <a:alphaModFix/>
          </a:blip>
          <a:stretch>
            <a:fillRect/>
          </a:stretch>
        </p:blipFill>
        <p:spPr>
          <a:xfrm>
            <a:off x="4283200" y="3231600"/>
            <a:ext cx="1855249" cy="1352550"/>
          </a:xfrm>
          <a:prstGeom prst="rect">
            <a:avLst/>
          </a:prstGeom>
          <a:noFill/>
          <a:ln>
            <a:noFill/>
          </a:ln>
        </p:spPr>
      </p:pic>
      <p:pic>
        <p:nvPicPr>
          <p:cNvPr id="105" name="Shape 105"/>
          <p:cNvPicPr preferRelativeResize="0"/>
          <p:nvPr/>
        </p:nvPicPr>
        <p:blipFill>
          <a:blip r:embed="rId6">
            <a:alphaModFix/>
          </a:blip>
          <a:stretch>
            <a:fillRect/>
          </a:stretch>
        </p:blipFill>
        <p:spPr>
          <a:xfrm>
            <a:off x="6200775" y="3231600"/>
            <a:ext cx="1855249" cy="13985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Shape 110"/>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sz="3000">
                <a:solidFill>
                  <a:srgbClr val="0000FF"/>
                </a:solidFill>
                <a:latin typeface="Cabin Sketch"/>
                <a:ea typeface="Cabin Sketch"/>
                <a:cs typeface="Cabin Sketch"/>
                <a:sym typeface="Cabin Sketch"/>
              </a:rPr>
              <a:t>After trading what did they use the stuff for? </a:t>
            </a:r>
          </a:p>
        </p:txBody>
      </p:sp>
      <p:sp>
        <p:nvSpPr>
          <p:cNvPr id="111" name="Shape 111"/>
          <p:cNvSpPr txBox="1"/>
          <p:nvPr>
            <p:ph idx="1" type="body"/>
          </p:nvPr>
        </p:nvSpPr>
        <p:spPr>
          <a:xfrm>
            <a:off x="457200" y="1200150"/>
            <a:ext cx="8229600" cy="3394500"/>
          </a:xfrm>
          <a:prstGeom prst="rect">
            <a:avLst/>
          </a:prstGeom>
        </p:spPr>
        <p:txBody>
          <a:bodyPr anchorCtr="0" anchor="t" bIns="91425" lIns="91425" rIns="91425" tIns="91425">
            <a:noAutofit/>
          </a:bodyPr>
          <a:lstStyle/>
          <a:p>
            <a:pPr>
              <a:spcBef>
                <a:spcPts val="0"/>
              </a:spcBef>
              <a:buNone/>
            </a:pPr>
            <a:r>
              <a:rPr lang="en">
                <a:solidFill>
                  <a:srgbClr val="FFFFFF"/>
                </a:solidFill>
                <a:latin typeface="Cabin Sketch"/>
                <a:ea typeface="Cabin Sketch"/>
                <a:cs typeface="Cabin Sketch"/>
                <a:sym typeface="Cabin Sketch"/>
              </a:rPr>
              <a:t>After they traded the animals they had to use them as a form of transportation.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Shape 116"/>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a:solidFill>
                  <a:srgbClr val="0000FF"/>
                </a:solidFill>
                <a:latin typeface="Cabin Sketch"/>
                <a:ea typeface="Cabin Sketch"/>
                <a:cs typeface="Cabin Sketch"/>
                <a:sym typeface="Cabin Sketch"/>
              </a:rPr>
              <a:t>Why did they buy  and sell?</a:t>
            </a:r>
          </a:p>
        </p:txBody>
      </p:sp>
      <p:sp>
        <p:nvSpPr>
          <p:cNvPr id="117" name="Shape 117"/>
          <p:cNvSpPr txBox="1"/>
          <p:nvPr>
            <p:ph idx="1" type="body"/>
          </p:nvPr>
        </p:nvSpPr>
        <p:spPr>
          <a:xfrm>
            <a:off x="457200" y="1200150"/>
            <a:ext cx="8229600" cy="3394500"/>
          </a:xfrm>
          <a:prstGeom prst="rect">
            <a:avLst/>
          </a:prstGeom>
        </p:spPr>
        <p:txBody>
          <a:bodyPr anchorCtr="0" anchor="t" bIns="91425" lIns="91425" rIns="91425" tIns="91425">
            <a:noAutofit/>
          </a:bodyPr>
          <a:lstStyle/>
          <a:p>
            <a:pPr>
              <a:spcBef>
                <a:spcPts val="0"/>
              </a:spcBef>
              <a:buNone/>
            </a:pPr>
            <a:r>
              <a:rPr lang="en">
                <a:solidFill>
                  <a:srgbClr val="FFFFFF"/>
                </a:solidFill>
                <a:latin typeface="Cabin Sketch"/>
                <a:ea typeface="Cabin Sketch"/>
                <a:cs typeface="Cabin Sketch"/>
                <a:sym typeface="Cabin Sketch"/>
              </a:rPr>
              <a:t>  They always bought tools and jewelry and etc. They sold to get more money to stay alive.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Shape 122"/>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sz="3000">
                <a:solidFill>
                  <a:srgbClr val="0000FF"/>
                </a:solidFill>
                <a:latin typeface="Cabin Sketch"/>
                <a:ea typeface="Cabin Sketch"/>
                <a:cs typeface="Cabin Sketch"/>
                <a:sym typeface="Cabin Sketch"/>
              </a:rPr>
              <a:t>What did the Assyrians do for Mesopotamia?</a:t>
            </a:r>
          </a:p>
        </p:txBody>
      </p:sp>
      <p:sp>
        <p:nvSpPr>
          <p:cNvPr id="123" name="Shape 123"/>
          <p:cNvSpPr txBox="1"/>
          <p:nvPr>
            <p:ph idx="1" type="body"/>
          </p:nvPr>
        </p:nvSpPr>
        <p:spPr>
          <a:xfrm>
            <a:off x="457200" y="1200150"/>
            <a:ext cx="8229600" cy="3394500"/>
          </a:xfrm>
          <a:prstGeom prst="rect">
            <a:avLst/>
          </a:prstGeom>
        </p:spPr>
        <p:txBody>
          <a:bodyPr anchorCtr="0" anchor="t" bIns="91425" lIns="91425" rIns="91425" tIns="91425">
            <a:noAutofit/>
          </a:bodyPr>
          <a:lstStyle/>
          <a:p>
            <a:pPr>
              <a:spcBef>
                <a:spcPts val="0"/>
              </a:spcBef>
              <a:buNone/>
            </a:pPr>
            <a:r>
              <a:rPr lang="en">
                <a:latin typeface="Cabin Sketch"/>
                <a:ea typeface="Cabin Sketch"/>
                <a:cs typeface="Cabin Sketch"/>
                <a:sym typeface="Cabin Sketch"/>
              </a:rPr>
              <a:t>The Assyrians protected Mesopotamia.  They were very war - like people and would fight for Mesopotamia.</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rot="-228134">
            <a:off x="1184357" y="-16296"/>
            <a:ext cx="8215583" cy="859729"/>
          </a:xfrm>
          <a:prstGeom prst="rect">
            <a:avLst/>
          </a:prstGeom>
        </p:spPr>
        <p:txBody>
          <a:bodyPr anchorCtr="0" anchor="ctr" bIns="91425" lIns="91425" rIns="91425" tIns="91425">
            <a:noAutofit/>
          </a:bodyPr>
          <a:lstStyle/>
          <a:p>
            <a:pPr>
              <a:spcBef>
                <a:spcPts val="0"/>
              </a:spcBef>
              <a:buNone/>
            </a:pPr>
            <a:r>
              <a:rPr lang="en">
                <a:solidFill>
                  <a:srgbClr val="0000FF"/>
                </a:solidFill>
                <a:latin typeface="Cabin Sketch"/>
                <a:ea typeface="Cabin Sketch"/>
                <a:cs typeface="Cabin Sketch"/>
                <a:sym typeface="Cabin Sketch"/>
              </a:rPr>
              <a:t>Bibliography</a:t>
            </a:r>
          </a:p>
        </p:txBody>
      </p:sp>
      <p:sp>
        <p:nvSpPr>
          <p:cNvPr id="129" name="Shape 129"/>
          <p:cNvSpPr txBox="1"/>
          <p:nvPr>
            <p:ph idx="1" type="body"/>
          </p:nvPr>
        </p:nvSpPr>
        <p:spPr>
          <a:xfrm>
            <a:off x="457200" y="1200150"/>
            <a:ext cx="8229600" cy="3394500"/>
          </a:xfrm>
          <a:prstGeom prst="rect">
            <a:avLst/>
          </a:prstGeom>
        </p:spPr>
        <p:txBody>
          <a:bodyPr anchorCtr="0" anchor="t" bIns="91425" lIns="91425" rIns="91425" tIns="91425">
            <a:noAutofit/>
          </a:bodyPr>
          <a:lstStyle/>
          <a:p>
            <a:pPr indent="-406400" lvl="0" marL="457200" rtl="0">
              <a:spcBef>
                <a:spcPts val="0"/>
              </a:spcBef>
              <a:buClr>
                <a:srgbClr val="FFFFFF"/>
              </a:buClr>
              <a:buSzPct val="100000"/>
              <a:buFont typeface="Cabin Sketch"/>
              <a:buChar char="★"/>
            </a:pPr>
            <a:r>
              <a:rPr lang="en" sz="2800" u="sng">
                <a:solidFill>
                  <a:srgbClr val="FFFFFF"/>
                </a:solidFill>
                <a:latin typeface="Cabin Sketch"/>
                <a:ea typeface="Cabin Sketch"/>
                <a:cs typeface="Cabin Sketch"/>
                <a:sym typeface="Cabin Sketch"/>
                <a:hlinkClick r:id="rId3"/>
              </a:rPr>
              <a:t>http://mesoptamia1.blogspot.com/2013/04/government.html</a:t>
            </a:r>
            <a:r>
              <a:rPr lang="en" sz="2800">
                <a:solidFill>
                  <a:srgbClr val="FFFFFF"/>
                </a:solidFill>
                <a:latin typeface="Cabin Sketch"/>
                <a:ea typeface="Cabin Sketch"/>
                <a:cs typeface="Cabin Sketch"/>
                <a:sym typeface="Cabin Sketch"/>
              </a:rPr>
              <a:t> </a:t>
            </a:r>
          </a:p>
          <a:p>
            <a:pPr indent="-406400" lvl="0" marL="457200" rtl="0">
              <a:spcBef>
                <a:spcPts val="0"/>
              </a:spcBef>
              <a:buClr>
                <a:srgbClr val="FFFFFF"/>
              </a:buClr>
              <a:buSzPct val="100000"/>
              <a:buFont typeface="Cabin Sketch"/>
              <a:buChar char="★"/>
            </a:pPr>
            <a:r>
              <a:rPr lang="en" sz="2800" u="sng">
                <a:solidFill>
                  <a:srgbClr val="FFFFFF"/>
                </a:solidFill>
                <a:latin typeface="Cabin Sketch"/>
                <a:ea typeface="Cabin Sketch"/>
                <a:cs typeface="Cabin Sketch"/>
                <a:sym typeface="Cabin Sketch"/>
                <a:hlinkClick r:id="rId4"/>
              </a:rPr>
              <a:t>http://mesopotamia.mrdonn.org/assyria.html</a:t>
            </a:r>
            <a:r>
              <a:rPr lang="en" sz="2800">
                <a:solidFill>
                  <a:srgbClr val="FFFFFF"/>
                </a:solidFill>
                <a:latin typeface="Cabin Sketch"/>
                <a:ea typeface="Cabin Sketch"/>
                <a:cs typeface="Cabin Sketch"/>
                <a:sym typeface="Cabin Sketch"/>
              </a:rPr>
              <a:t> </a:t>
            </a:r>
          </a:p>
          <a:p>
            <a:pPr indent="-406400" lvl="0" marL="457200" rtl="0">
              <a:spcBef>
                <a:spcPts val="0"/>
              </a:spcBef>
              <a:buClr>
                <a:srgbClr val="FFFFFF"/>
              </a:buClr>
              <a:buSzPct val="100000"/>
              <a:buFont typeface="Cabin Sketch"/>
              <a:buChar char="★"/>
            </a:pPr>
            <a:r>
              <a:rPr lang="en" sz="2800" u="sng">
                <a:solidFill>
                  <a:srgbClr val="FFFFFF"/>
                </a:solidFill>
                <a:latin typeface="Cabin Sketch"/>
                <a:ea typeface="Cabin Sketch"/>
                <a:cs typeface="Cabin Sketch"/>
                <a:sym typeface="Cabin Sketch"/>
                <a:hlinkClick r:id="rId5"/>
              </a:rPr>
              <a:t>http://www.mesopotamia.co.uk/trade/home_set.html</a:t>
            </a:r>
            <a:r>
              <a:rPr lang="en" sz="2800">
                <a:solidFill>
                  <a:srgbClr val="FFFFFF"/>
                </a:solidFill>
                <a:latin typeface="Cabin Sketch"/>
                <a:ea typeface="Cabin Sketch"/>
                <a:cs typeface="Cabin Sketch"/>
                <a:sym typeface="Cabin Sketch"/>
              </a:rPr>
              <a:t> </a:t>
            </a:r>
          </a:p>
          <a:p>
            <a:pPr indent="-406400" lvl="0" marL="457200">
              <a:spcBef>
                <a:spcPts val="0"/>
              </a:spcBef>
              <a:buClr>
                <a:srgbClr val="FFFFFF"/>
              </a:buClr>
              <a:buSzPct val="100000"/>
              <a:buFont typeface="Cabin Sketch"/>
              <a:buChar char="★"/>
            </a:pPr>
            <a:r>
              <a:rPr lang="en" sz="2800" u="sng">
                <a:solidFill>
                  <a:srgbClr val="FFFFFF"/>
                </a:solidFill>
                <a:latin typeface="Cabin Sketch"/>
                <a:ea typeface="Cabin Sketch"/>
                <a:cs typeface="Cabin Sketch"/>
                <a:sym typeface="Cabin Sketch"/>
                <a:hlinkClick r:id="rId6"/>
              </a:rPr>
              <a:t>http://mesopotamia.mrdonn.org/commerce.html</a:t>
            </a:r>
            <a:r>
              <a:rPr lang="en" sz="2800">
                <a:solidFill>
                  <a:srgbClr val="FFFFFF"/>
                </a:solidFill>
                <a:latin typeface="Cabin Sketch"/>
                <a:ea typeface="Cabin Sketch"/>
                <a:cs typeface="Cabin Sketch"/>
                <a:sym typeface="Cabin Sketch"/>
              </a:rPr>
              <a:t>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friendly">
  <a:themeElements>
    <a:clrScheme name="Custom 432">
      <a:dk1>
        <a:srgbClr val="CA0001"/>
      </a:dk1>
      <a:lt1>
        <a:srgbClr val="ECE47C"/>
      </a:lt1>
      <a:dk2>
        <a:srgbClr val="000000"/>
      </a:dk2>
      <a:lt2>
        <a:srgbClr val="FFFFFF"/>
      </a:lt2>
      <a:accent1>
        <a:srgbClr val="E26F01"/>
      </a:accent1>
      <a:accent2>
        <a:srgbClr val="723C75"/>
      </a:accent2>
      <a:accent3>
        <a:srgbClr val="69B19F"/>
      </a:accent3>
      <a:accent4>
        <a:srgbClr val="BC5828"/>
      </a:accent4>
      <a:accent5>
        <a:srgbClr val="800000"/>
      </a:accent5>
      <a:accent6>
        <a:srgbClr val="333333"/>
      </a:accent6>
      <a:hlink>
        <a:srgbClr val="ECE47C"/>
      </a:hlink>
      <a:folHlink>
        <a:srgbClr val="FF5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